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4"/>
  </p:notesMasterIdLst>
  <p:sldIdLst>
    <p:sldId id="1207" r:id="rId4"/>
    <p:sldId id="1192" r:id="rId5"/>
    <p:sldId id="537" r:id="rId6"/>
    <p:sldId id="1222" r:id="rId7"/>
    <p:sldId id="1223" r:id="rId8"/>
    <p:sldId id="1225" r:id="rId9"/>
    <p:sldId id="1214" r:id="rId10"/>
    <p:sldId id="1226" r:id="rId11"/>
    <p:sldId id="1206" r:id="rId12"/>
    <p:sldId id="1231" r:id="rId1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4001"/>
    <a:srgbClr val="FE6801"/>
    <a:srgbClr val="FEE11B"/>
    <a:srgbClr val="C70C0E"/>
    <a:srgbClr val="DBDBDD"/>
    <a:srgbClr val="FE5402"/>
    <a:srgbClr val="EF4D01"/>
    <a:srgbClr val="FFFFFF"/>
    <a:srgbClr val="E8FFFF"/>
    <a:srgbClr val="5AAC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1" autoAdjust="0"/>
    <p:restoredTop sz="94660"/>
  </p:normalViewPr>
  <p:slideViewPr>
    <p:cSldViewPr snapToGrid="0">
      <p:cViewPr varScale="1">
        <p:scale>
          <a:sx n="77" d="100"/>
          <a:sy n="77" d="100"/>
        </p:scale>
        <p:origin x="3324" y="102"/>
      </p:cViewPr>
      <p:guideLst/>
    </p:cSldViewPr>
  </p:slideViewPr>
  <p:notesTextViewPr>
    <p:cViewPr>
      <p:scale>
        <a:sx n="3" d="2"/>
        <a:sy n="3" d="2"/>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notesMaster" Target="notesMasters/notes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A1E4862-289C-4332-B2C8-5D3374C33008}" type="doc">
      <dgm:prSet loTypeId="list" loCatId="list" qsTypeId="urn:microsoft.com/office/officeart/2005/8/quickstyle/simple1" qsCatId="simple" csTypeId="urn:microsoft.com/office/officeart/2005/8/colors/accent0_1" csCatId="mainScheme" phldr="1"/>
      <dgm:spPr/>
      <dgm:t>
        <a:bodyPr/>
        <a:lstStyle/>
        <a:p>
          <a:endParaRPr kumimoji="1" lang="ja-JP" altLang="en-US"/>
        </a:p>
      </dgm:t>
    </dgm:pt>
    <dgm:pt modelId="{CFBF1724-635C-4841-882E-F1082B2C4EDD}">
      <dgm:prSet phldrT="[テキスト]" phldr="0" custT="1"/>
      <dgm:spPr/>
      <dgm:t>
        <a:bodyPr vert="horz" wrap="square"/>
        <a:p>
          <a:pPr>
            <a:lnSpc>
              <a:spcPct val="100000"/>
            </a:lnSpc>
            <a:spcBef>
              <a:spcPct val="0"/>
            </a:spcBef>
            <a:spcAft>
              <a:spcPct val="35000"/>
            </a:spcAft>
          </a:pPr>
          <a:r>
            <a:rPr lang="ja-JP" altLang="en-US" sz="1200" b="1" dirty="0">
              <a:latin typeface="微软雅黑" panose="020B0503020204020204" charset="-122"/>
              <a:ea typeface="微软雅黑" panose="020B0503020204020204" charset="-122"/>
              <a:cs typeface="微软雅黑" panose="020B0503020204020204" charset="-122"/>
            </a:rPr>
            <a:t>✔ </a:t>
          </a:r>
          <a:r>
            <a:rPr lang="zh-CN" sz="1400" b="1" dirty="0">
              <a:latin typeface="微软雅黑" panose="020B0503020204020204" charset="-122"/>
              <a:ea typeface="微软雅黑" panose="020B0503020204020204" charset="-122"/>
              <a:cs typeface="微软雅黑" panose="020B0503020204020204" charset="-122"/>
            </a:rPr>
            <a:t>喷嘴不与工件接触，不易受高度偏差及段差的影响</a:t>
          </a:r>
          <a:r>
            <a:rPr kumimoji="1" lang="zh-CN" sz="1400" b="1" dirty="0">
              <a:latin typeface="微软雅黑" panose="020B0503020204020204" charset="-122"/>
              <a:ea typeface="微软雅黑" panose="020B0503020204020204" charset="-122"/>
              <a:cs typeface="微软雅黑" panose="020B0503020204020204" charset="-122"/>
            </a:rPr>
            <a:t/>
          </a:r>
          <a:endParaRPr kumimoji="1" lang="zh-CN" sz="1400" b="1" dirty="0">
            <a:latin typeface="微软雅黑" panose="020B0503020204020204" charset="-122"/>
            <a:ea typeface="微软雅黑" panose="020B0503020204020204" charset="-122"/>
            <a:cs typeface="微软雅黑" panose="020B0503020204020204" charset="-122"/>
          </a:endParaRPr>
        </a:p>
      </dgm:t>
    </dgm:pt>
    <dgm:pt modelId="{B00918C6-FD3A-44F3-9427-BD10E3BC5C3C}" cxnId="{6D648CDC-4476-42B1-B77B-0FC8A0ACDEBB}" type="parTrans">
      <dgm:prSet/>
      <dgm:spPr/>
      <dgm:t>
        <a:bodyPr/>
        <a:lstStyle/>
        <a:p>
          <a:endParaRPr kumimoji="1" lang="ja-JP" altLang="en-US" sz="1200">
            <a:latin typeface="Meiryo" panose="020B0604030504040204" pitchFamily="50" charset="-128"/>
            <a:ea typeface="Meiryo" panose="020B0604030504040204" pitchFamily="50" charset="-128"/>
          </a:endParaRPr>
        </a:p>
      </dgm:t>
    </dgm:pt>
    <dgm:pt modelId="{1FE7AA3E-D3FA-477E-B8C5-34076508C298}" cxnId="{6D648CDC-4476-42B1-B77B-0FC8A0ACDEBB}" type="sibTrans">
      <dgm:prSet/>
      <dgm:spPr/>
      <dgm:t>
        <a:bodyPr/>
        <a:lstStyle/>
        <a:p>
          <a:endParaRPr kumimoji="1" lang="ja-JP" altLang="en-US" sz="1200">
            <a:latin typeface="Meiryo" panose="020B0604030504040204" pitchFamily="50" charset="-128"/>
            <a:ea typeface="Meiryo" panose="020B0604030504040204" pitchFamily="50" charset="-128"/>
          </a:endParaRPr>
        </a:p>
      </dgm:t>
    </dgm:pt>
    <dgm:pt modelId="{2EEB1F77-525A-4585-BB8E-E6C65AB36516}">
      <dgm:prSet phldr="0" custT="1"/>
      <dgm:spPr/>
      <dgm:t>
        <a:bodyPr vert="horz" wrap="square"/>
        <a:p>
          <a:pPr>
            <a:lnSpc>
              <a:spcPct val="100000"/>
            </a:lnSpc>
            <a:spcBef>
              <a:spcPct val="0"/>
            </a:spcBef>
            <a:spcAft>
              <a:spcPct val="35000"/>
            </a:spcAft>
          </a:pPr>
          <a:r>
            <a:rPr lang="ja-JP" altLang="en-US" sz="1200" b="1" dirty="0">
              <a:latin typeface="微软雅黑" panose="020B0503020204020204" charset="-122"/>
              <a:ea typeface="微软雅黑" panose="020B0503020204020204" charset="-122"/>
              <a:cs typeface="微软雅黑" panose="020B0503020204020204" charset="-122"/>
            </a:rPr>
            <a:t>✔ </a:t>
          </a:r>
          <a:r>
            <a:rPr lang="zh-CN" altLang="ja-JP" sz="1400" b="1" dirty="0">
              <a:latin typeface="微软雅黑" panose="020B0503020204020204" charset="-122"/>
              <a:ea typeface="微软雅黑" panose="020B0503020204020204" charset="-122"/>
              <a:cs typeface="微软雅黑" panose="020B0503020204020204" charset="-122"/>
            </a:rPr>
            <a:t>通过高速吐出实现稳定的液滴分离，即使是高粘度材料，也能稳定断胶</a:t>
          </a:r>
          <a:r>
            <a:rPr lang="zh-CN" altLang="ja-JP" sz="1400" b="1" dirty="0">
              <a:latin typeface="微软雅黑" panose="020B0503020204020204" charset="-122"/>
              <a:ea typeface="微软雅黑" panose="020B0503020204020204" charset="-122"/>
              <a:cs typeface="微软雅黑" panose="020B0503020204020204" charset="-122"/>
            </a:rPr>
            <a:t/>
          </a:r>
          <a:endParaRPr lang="zh-CN" altLang="ja-JP" sz="1400" b="1" dirty="0">
            <a:latin typeface="微软雅黑" panose="020B0503020204020204" charset="-122"/>
            <a:ea typeface="微软雅黑" panose="020B0503020204020204" charset="-122"/>
            <a:cs typeface="微软雅黑" panose="020B0503020204020204" charset="-122"/>
          </a:endParaRPr>
        </a:p>
      </dgm:t>
    </dgm:pt>
    <dgm:pt modelId="{EE2BA9B1-3DCC-434E-9E1A-39787195D555}" cxnId="{BFCF1C9A-AE6E-4787-AAC2-050BBD22D844}" type="parTrans">
      <dgm:prSet/>
      <dgm:spPr/>
      <dgm:t>
        <a:bodyPr/>
        <a:lstStyle/>
        <a:p>
          <a:endParaRPr kumimoji="1" lang="ja-JP" altLang="en-US" sz="1200"/>
        </a:p>
      </dgm:t>
    </dgm:pt>
    <dgm:pt modelId="{9A3E3EAB-6E92-4EAB-9941-2EDA99E60122}" cxnId="{BFCF1C9A-AE6E-4787-AAC2-050BBD22D844}" type="sibTrans">
      <dgm:prSet/>
      <dgm:spPr/>
      <dgm:t>
        <a:bodyPr/>
        <a:lstStyle/>
        <a:p>
          <a:endParaRPr kumimoji="1" lang="ja-JP" altLang="en-US" sz="1200"/>
        </a:p>
      </dgm:t>
    </dgm:pt>
    <dgm:pt modelId="{820FAECA-A4C0-4394-8405-CC6AB817C226}">
      <dgm:prSet phldrT="[テキスト]" phldr="0" custT="1"/>
      <dgm:spPr/>
      <dgm:t>
        <a:bodyPr vert="horz" wrap="square"/>
        <a:p>
          <a:pPr>
            <a:lnSpc>
              <a:spcPct val="100000"/>
            </a:lnSpc>
            <a:spcBef>
              <a:spcPct val="0"/>
            </a:spcBef>
            <a:spcAft>
              <a:spcPct val="35000"/>
            </a:spcAft>
          </a:pPr>
          <a:r>
            <a:rPr lang="ja-JP" altLang="en-US" sz="1200" b="1" dirty="0">
              <a:latin typeface="微软雅黑" panose="020B0503020204020204" charset="-122"/>
              <a:ea typeface="微软雅黑" panose="020B0503020204020204" charset="-122"/>
              <a:cs typeface="微软雅黑" panose="020B0503020204020204" charset="-122"/>
            </a:rPr>
            <a:t>✔ </a:t>
          </a:r>
          <a:r>
            <a:rPr lang="zh-CN" altLang="ja-JP" sz="1200" b="1" dirty="0">
              <a:latin typeface="微软雅黑" panose="020B0503020204020204" charset="-122"/>
              <a:ea typeface="微软雅黑" panose="020B0503020204020204" charset="-122"/>
              <a:cs typeface="微软雅黑" panose="020B0503020204020204" charset="-122"/>
            </a:rPr>
            <a:t>不易受外部影响</a:t>
          </a:r>
          <a:r>
            <a:rPr lang="zh-CN" altLang="ja-JP" sz="1400" b="1" dirty="0">
              <a:latin typeface="微软雅黑" panose="020B0503020204020204" charset="-122"/>
              <a:ea typeface="微软雅黑" panose="020B0503020204020204" charset="-122"/>
              <a:cs typeface="微软雅黑" panose="020B0503020204020204" charset="-122"/>
            </a:rPr>
            <a:t>，吐出状态稳定，重复性提高</a:t>
          </a:r>
          <a:r>
            <a:rPr kumimoji="1" lang="zh-CN" altLang="ja-JP" sz="1400" b="1" dirty="0">
              <a:latin typeface="微软雅黑" panose="020B0503020204020204" charset="-122"/>
              <a:ea typeface="微软雅黑" panose="020B0503020204020204" charset="-122"/>
              <a:cs typeface="微软雅黑" panose="020B0503020204020204" charset="-122"/>
            </a:rPr>
            <a:t/>
          </a:r>
          <a:endParaRPr kumimoji="1" lang="zh-CN" altLang="ja-JP" sz="1400" b="1" dirty="0">
            <a:latin typeface="微软雅黑" panose="020B0503020204020204" charset="-122"/>
            <a:ea typeface="微软雅黑" panose="020B0503020204020204" charset="-122"/>
            <a:cs typeface="微软雅黑" panose="020B0503020204020204" charset="-122"/>
          </a:endParaRPr>
        </a:p>
      </dgm:t>
    </dgm:pt>
    <dgm:pt modelId="{F4A00101-21F9-4307-B24D-6B730D069293}" cxnId="{E2FD1449-F0A6-449B-9570-876515EF8693}" type="parTrans">
      <dgm:prSet/>
      <dgm:spPr/>
      <dgm:t>
        <a:bodyPr/>
        <a:lstStyle/>
        <a:p>
          <a:endParaRPr kumimoji="1" lang="ja-JP" altLang="en-US" sz="1200">
            <a:latin typeface="Meiryo" panose="020B0604030504040204" pitchFamily="50" charset="-128"/>
            <a:ea typeface="Meiryo" panose="020B0604030504040204" pitchFamily="50" charset="-128"/>
          </a:endParaRPr>
        </a:p>
      </dgm:t>
    </dgm:pt>
    <dgm:pt modelId="{7B0FB8A7-2DF4-4B23-98E3-356D99E629F0}" cxnId="{E2FD1449-F0A6-449B-9570-876515EF8693}" type="sibTrans">
      <dgm:prSet/>
      <dgm:spPr/>
      <dgm:t>
        <a:bodyPr/>
        <a:lstStyle/>
        <a:p>
          <a:endParaRPr kumimoji="1" lang="ja-JP" altLang="en-US" sz="1200">
            <a:latin typeface="Meiryo" panose="020B0604030504040204" pitchFamily="50" charset="-128"/>
            <a:ea typeface="Meiryo" panose="020B0604030504040204" pitchFamily="50" charset="-128"/>
          </a:endParaRPr>
        </a:p>
      </dgm:t>
    </dgm:pt>
    <dgm:pt modelId="{E09F13B5-ADF8-4E57-BAA8-D0621D4E08C5}">
      <dgm:prSet phldrT="[テキスト]" phldr="0" custT="1"/>
      <dgm:spPr/>
      <dgm:t>
        <a:bodyPr vert="horz" wrap="square"/>
        <a:p>
          <a:pPr>
            <a:lnSpc>
              <a:spcPct val="100000"/>
            </a:lnSpc>
            <a:spcBef>
              <a:spcPct val="0"/>
            </a:spcBef>
            <a:spcAft>
              <a:spcPct val="35000"/>
            </a:spcAft>
          </a:pPr>
          <a:r>
            <a:rPr lang="ja-JP" altLang="en-US" sz="1200" b="1" dirty="0">
              <a:latin typeface="Meiryo" panose="020B0604030504040204" pitchFamily="50" charset="-128"/>
              <a:ea typeface="Meiryo" panose="020B0604030504040204" pitchFamily="50" charset="-128"/>
            </a:rPr>
            <a:t>✔</a:t>
          </a:r>
          <a:r>
            <a:rPr lang="ja-JP" altLang="en-US" sz="1200" b="1" dirty="0">
              <a:latin typeface="微软雅黑" panose="020B0503020204020204" charset="-122"/>
              <a:ea typeface="微软雅黑" panose="020B0503020204020204" charset="-122"/>
              <a:cs typeface="微软雅黑" panose="020B0503020204020204" charset="-122"/>
            </a:rPr>
            <a:t> </a:t>
          </a:r>
          <a:r>
            <a:rPr lang="zh-CN" altLang="ja-JP" sz="1200" b="1" dirty="0">
              <a:latin typeface="微软雅黑" panose="020B0503020204020204" charset="-122"/>
              <a:ea typeface="微软雅黑" panose="020B0503020204020204" charset="-122"/>
              <a:cs typeface="微软雅黑" panose="020B0503020204020204" charset="-122"/>
            </a:rPr>
            <a:t>适合微量涂布的方式</a:t>
          </a:r>
          <a:r>
            <a:rPr lang="zh-CN" altLang="ja-JP" sz="1400" b="1" dirty="0">
              <a:latin typeface="微软雅黑" panose="020B0503020204020204" charset="-122"/>
              <a:ea typeface="微软雅黑" panose="020B0503020204020204" charset="-122"/>
              <a:cs typeface="微软雅黑" panose="020B0503020204020204" charset="-122"/>
            </a:rPr>
            <a:t>，可稳定形成微小吐出点</a:t>
          </a:r>
          <a:r>
            <a:rPr kumimoji="1" lang="zh-CN" altLang="ja-JP" sz="1400" b="1" dirty="0">
              <a:latin typeface="微软雅黑" panose="020B0503020204020204" charset="-122"/>
              <a:ea typeface="微软雅黑" panose="020B0503020204020204" charset="-122"/>
              <a:cs typeface="微软雅黑" panose="020B0503020204020204" charset="-122"/>
            </a:rPr>
            <a:t/>
          </a:r>
          <a:endParaRPr kumimoji="1" lang="zh-CN" altLang="ja-JP" sz="1400" b="1" dirty="0">
            <a:latin typeface="微软雅黑" panose="020B0503020204020204" charset="-122"/>
            <a:ea typeface="微软雅黑" panose="020B0503020204020204" charset="-122"/>
            <a:cs typeface="微软雅黑" panose="020B0503020204020204" charset="-122"/>
          </a:endParaRPr>
        </a:p>
      </dgm:t>
    </dgm:pt>
    <dgm:pt modelId="{0C2F908C-6378-4C9E-8A2F-14102B505BC9}" cxnId="{64D3ECB2-8530-41F2-8D0E-0829DFD941D9}" type="parTrans">
      <dgm:prSet/>
      <dgm:spPr/>
      <dgm:t>
        <a:bodyPr/>
        <a:lstStyle/>
        <a:p>
          <a:endParaRPr kumimoji="1" lang="ja-JP" altLang="en-US" sz="1200">
            <a:latin typeface="Meiryo" panose="020B0604030504040204" pitchFamily="50" charset="-128"/>
            <a:ea typeface="Meiryo" panose="020B0604030504040204" pitchFamily="50" charset="-128"/>
          </a:endParaRPr>
        </a:p>
      </dgm:t>
    </dgm:pt>
    <dgm:pt modelId="{20C8E592-CAA1-404C-9316-42A53B2AAC1D}" cxnId="{64D3ECB2-8530-41F2-8D0E-0829DFD941D9}" type="sibTrans">
      <dgm:prSet/>
      <dgm:spPr/>
      <dgm:t>
        <a:bodyPr/>
        <a:lstStyle/>
        <a:p>
          <a:endParaRPr kumimoji="1" lang="ja-JP" altLang="en-US" sz="1200">
            <a:latin typeface="Meiryo" panose="020B0604030504040204" pitchFamily="50" charset="-128"/>
            <a:ea typeface="Meiryo" panose="020B0604030504040204" pitchFamily="50" charset="-128"/>
          </a:endParaRPr>
        </a:p>
      </dgm:t>
    </dgm:pt>
    <dgm:pt modelId="{6C013079-B879-4936-9985-CAAF3141B449}" type="pres">
      <dgm:prSet presAssocID="{2A1E4862-289C-4332-B2C8-5D3374C33008}" presName="linear" presStyleCnt="0">
        <dgm:presLayoutVars>
          <dgm:animLvl val="lvl"/>
          <dgm:resizeHandles val="exact"/>
        </dgm:presLayoutVars>
      </dgm:prSet>
      <dgm:spPr/>
    </dgm:pt>
    <dgm:pt modelId="{77604A8A-C9B0-4CC2-B717-79426AF79081}" type="pres">
      <dgm:prSet presAssocID="{CFBF1724-635C-4841-882E-F1082B2C4EDD}" presName="parentText" presStyleLbl="node1" presStyleIdx="0" presStyleCnt="4">
        <dgm:presLayoutVars>
          <dgm:chMax val="0"/>
          <dgm:bulletEnabled val="1"/>
        </dgm:presLayoutVars>
      </dgm:prSet>
      <dgm:spPr/>
    </dgm:pt>
    <dgm:pt modelId="{37A0D4BC-218F-45CB-A7CF-D21BC9B9A172}" type="pres">
      <dgm:prSet presAssocID="{1FE7AA3E-D3FA-477E-B8C5-34076508C298}" presName="spacer" presStyleCnt="0"/>
      <dgm:spPr/>
    </dgm:pt>
    <dgm:pt modelId="{A3E98162-F3DC-4BAB-AE14-54A0CE0B1309}" type="pres">
      <dgm:prSet presAssocID="{2EEB1F77-525A-4585-BB8E-E6C65AB36516}" presName="parentText" presStyleLbl="node1" presStyleIdx="1" presStyleCnt="4">
        <dgm:presLayoutVars>
          <dgm:chMax val="0"/>
          <dgm:bulletEnabled val="1"/>
        </dgm:presLayoutVars>
      </dgm:prSet>
      <dgm:spPr/>
    </dgm:pt>
    <dgm:pt modelId="{7D8F3BE2-8A88-4D18-ACF1-F09E3D47697D}" type="pres">
      <dgm:prSet presAssocID="{9A3E3EAB-6E92-4EAB-9941-2EDA99E60122}" presName="spacer" presStyleCnt="0"/>
      <dgm:spPr/>
    </dgm:pt>
    <dgm:pt modelId="{3C2949D3-7FCC-496F-A0C0-7CC93005E478}" type="pres">
      <dgm:prSet presAssocID="{820FAECA-A4C0-4394-8405-CC6AB817C226}" presName="parentText" presStyleLbl="node1" presStyleIdx="2" presStyleCnt="4">
        <dgm:presLayoutVars>
          <dgm:chMax val="0"/>
          <dgm:bulletEnabled val="1"/>
        </dgm:presLayoutVars>
      </dgm:prSet>
      <dgm:spPr/>
    </dgm:pt>
    <dgm:pt modelId="{5819C6C4-28AB-4F53-8DAC-8EFA0A13E7E3}" type="pres">
      <dgm:prSet presAssocID="{7B0FB8A7-2DF4-4B23-98E3-356D99E629F0}" presName="spacer" presStyleCnt="0"/>
      <dgm:spPr/>
    </dgm:pt>
    <dgm:pt modelId="{29B1DBDC-2936-4B08-B262-D4C192678EB0}" type="pres">
      <dgm:prSet presAssocID="{E09F13B5-ADF8-4E57-BAA8-D0621D4E08C5}" presName="parentText" presStyleLbl="node1" presStyleIdx="3" presStyleCnt="4">
        <dgm:presLayoutVars>
          <dgm:chMax val="0"/>
          <dgm:bulletEnabled val="1"/>
        </dgm:presLayoutVars>
      </dgm:prSet>
      <dgm:spPr/>
    </dgm:pt>
  </dgm:ptLst>
  <dgm:cxnLst>
    <dgm:cxn modelId="{6D648CDC-4476-42B1-B77B-0FC8A0ACDEBB}" srcId="{2A1E4862-289C-4332-B2C8-5D3374C33008}" destId="{CFBF1724-635C-4841-882E-F1082B2C4EDD}" srcOrd="0" destOrd="0" parTransId="{B00918C6-FD3A-44F3-9427-BD10E3BC5C3C}" sibTransId="{1FE7AA3E-D3FA-477E-B8C5-34076508C298}"/>
    <dgm:cxn modelId="{BFCF1C9A-AE6E-4787-AAC2-050BBD22D844}" srcId="{2A1E4862-289C-4332-B2C8-5D3374C33008}" destId="{2EEB1F77-525A-4585-BB8E-E6C65AB36516}" srcOrd="1" destOrd="0" parTransId="{EE2BA9B1-3DCC-434E-9E1A-39787195D555}" sibTransId="{9A3E3EAB-6E92-4EAB-9941-2EDA99E60122}"/>
    <dgm:cxn modelId="{E2FD1449-F0A6-449B-9570-876515EF8693}" srcId="{2A1E4862-289C-4332-B2C8-5D3374C33008}" destId="{820FAECA-A4C0-4394-8405-CC6AB817C226}" srcOrd="2" destOrd="0" parTransId="{F4A00101-21F9-4307-B24D-6B730D069293}" sibTransId="{7B0FB8A7-2DF4-4B23-98E3-356D99E629F0}"/>
    <dgm:cxn modelId="{64D3ECB2-8530-41F2-8D0E-0829DFD941D9}" srcId="{2A1E4862-289C-4332-B2C8-5D3374C33008}" destId="{E09F13B5-ADF8-4E57-BAA8-D0621D4E08C5}" srcOrd="3" destOrd="0" parTransId="{0C2F908C-6378-4C9E-8A2F-14102B505BC9}" sibTransId="{20C8E592-CAA1-404C-9316-42A53B2AAC1D}"/>
    <dgm:cxn modelId="{A31BC1ED-C766-4E82-A943-6D0249319C1E}" type="presOf" srcId="{2A1E4862-289C-4332-B2C8-5D3374C33008}" destId="{6C013079-B879-4936-9985-CAAF3141B449}" srcOrd="0" destOrd="0" presId="urn:microsoft.com/office/officeart/2005/8/layout/vList2"/>
    <dgm:cxn modelId="{4024ACC7-AABC-437D-8612-3265D76E6258}" type="presParOf" srcId="{6C013079-B879-4936-9985-CAAF3141B449}" destId="{77604A8A-C9B0-4CC2-B717-79426AF79081}" srcOrd="0" destOrd="0" presId="urn:microsoft.com/office/officeart/2005/8/layout/vList2"/>
    <dgm:cxn modelId="{95FC75A1-6D82-4650-B320-C5F2850EA7D9}" type="presOf" srcId="{CFBF1724-635C-4841-882E-F1082B2C4EDD}" destId="{77604A8A-C9B0-4CC2-B717-79426AF79081}" srcOrd="0" destOrd="0" presId="urn:microsoft.com/office/officeart/2005/8/layout/vList2"/>
    <dgm:cxn modelId="{691FB780-2CBA-4161-AFFD-4BAD0A3B6F95}" type="presParOf" srcId="{6C013079-B879-4936-9985-CAAF3141B449}" destId="{37A0D4BC-218F-45CB-A7CF-D21BC9B9A172}" srcOrd="1" destOrd="0" presId="urn:microsoft.com/office/officeart/2005/8/layout/vList2"/>
    <dgm:cxn modelId="{BA08CC67-B729-4C23-91C4-EED287709A50}" type="presParOf" srcId="{6C013079-B879-4936-9985-CAAF3141B449}" destId="{A3E98162-F3DC-4BAB-AE14-54A0CE0B1309}" srcOrd="2" destOrd="0" presId="urn:microsoft.com/office/officeart/2005/8/layout/vList2"/>
    <dgm:cxn modelId="{059F15CB-AB62-4680-985E-AC36DCC45533}" type="presOf" srcId="{2EEB1F77-525A-4585-BB8E-E6C65AB36516}" destId="{A3E98162-F3DC-4BAB-AE14-54A0CE0B1309}" srcOrd="0" destOrd="0" presId="urn:microsoft.com/office/officeart/2005/8/layout/vList2"/>
    <dgm:cxn modelId="{E0AA02F8-2372-4C1A-95B1-9007067686AE}" type="presParOf" srcId="{6C013079-B879-4936-9985-CAAF3141B449}" destId="{7D8F3BE2-8A88-4D18-ACF1-F09E3D47697D}" srcOrd="3" destOrd="0" presId="urn:microsoft.com/office/officeart/2005/8/layout/vList2"/>
    <dgm:cxn modelId="{810CEC7D-CD01-4A85-AE5E-93D8A980910F}" type="presParOf" srcId="{6C013079-B879-4936-9985-CAAF3141B449}" destId="{3C2949D3-7FCC-496F-A0C0-7CC93005E478}" srcOrd="4" destOrd="0" presId="urn:microsoft.com/office/officeart/2005/8/layout/vList2"/>
    <dgm:cxn modelId="{A102099C-F5EA-40BA-B81E-DE266C5C26AD}" type="presOf" srcId="{820FAECA-A4C0-4394-8405-CC6AB817C226}" destId="{3C2949D3-7FCC-496F-A0C0-7CC93005E478}" srcOrd="0" destOrd="0" presId="urn:microsoft.com/office/officeart/2005/8/layout/vList2"/>
    <dgm:cxn modelId="{66E03E0B-C01A-40A1-9232-A8FA41B8B390}" type="presParOf" srcId="{6C013079-B879-4936-9985-CAAF3141B449}" destId="{5819C6C4-28AB-4F53-8DAC-8EFA0A13E7E3}" srcOrd="5" destOrd="0" presId="urn:microsoft.com/office/officeart/2005/8/layout/vList2"/>
    <dgm:cxn modelId="{67907CC1-94F7-464E-8E6E-D5628E33769D}" type="presParOf" srcId="{6C013079-B879-4936-9985-CAAF3141B449}" destId="{29B1DBDC-2936-4B08-B262-D4C192678EB0}" srcOrd="6" destOrd="0" presId="urn:microsoft.com/office/officeart/2005/8/layout/vList2"/>
    <dgm:cxn modelId="{124680B2-C1AF-44C4-ABD3-FD2137D31E6E}" type="presOf" srcId="{E09F13B5-ADF8-4E57-BAA8-D0621D4E08C5}" destId="{29B1DBDC-2936-4B08-B262-D4C192678EB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192652" cy="3790087"/>
        <a:chOff x="0" y="0"/>
        <a:chExt cx="3192652" cy="3790087"/>
      </a:xfrm>
    </dsp:grpSpPr>
    <dsp:sp modelId="{77604A8A-C9B0-4CC2-B717-79426AF79081}">
      <dsp:nvSpPr>
        <dsp:cNvPr id="3" name="圆角矩形 2"/>
        <dsp:cNvSpPr/>
      </dsp:nvSpPr>
      <dsp:spPr bwMode="white">
        <a:xfrm>
          <a:off x="0" y="15843"/>
          <a:ext cx="3192652" cy="842400"/>
        </a:xfrm>
        <a:prstGeom prst="roundRect">
          <a:avLst/>
        </a:prstGeom>
      </dsp:spPr>
      <dsp:style>
        <a:lnRef idx="2">
          <a:schemeClr val="dk1">
            <a:shade val="80000"/>
          </a:schemeClr>
        </a:lnRef>
        <a:fillRef idx="1">
          <a:schemeClr val="lt1"/>
        </a:fillRef>
        <a:effectRef idx="0">
          <a:scrgbClr r="0" g="0" b="0"/>
        </a:effectRef>
        <a:fontRef idx="minor">
          <a:schemeClr val="lt1"/>
        </a:fontRef>
      </dsp:style>
      <dsp:txBody>
        <a:bodyPr vert="horz" wrap="square" lIns="45719" tIns="45719" rIns="45719" bIns="45719" anchor="ctr"/>
        <a:lstStyle>
          <a:lvl1pPr algn="l">
            <a:defRPr sz="4500"/>
          </a:lvl1pPr>
          <a:lvl2pPr marL="285750" indent="-285750" algn="l">
            <a:defRPr sz="3500"/>
          </a:lvl2pPr>
          <a:lvl3pPr marL="571500" indent="-285750" algn="l">
            <a:defRPr sz="3500"/>
          </a:lvl3pPr>
          <a:lvl4pPr marL="857250" indent="-285750" algn="l">
            <a:defRPr sz="3500"/>
          </a:lvl4pPr>
          <a:lvl5pPr marL="1143000" indent="-285750" algn="l">
            <a:defRPr sz="3500"/>
          </a:lvl5pPr>
          <a:lvl6pPr marL="1428750" indent="-285750" algn="l">
            <a:defRPr sz="3500"/>
          </a:lvl6pPr>
          <a:lvl7pPr marL="1714500" indent="-285750" algn="l">
            <a:defRPr sz="3500"/>
          </a:lvl7pPr>
          <a:lvl8pPr marL="2000250" indent="-285750" algn="l">
            <a:defRPr sz="3500"/>
          </a:lvl8pPr>
          <a:lvl9pPr marL="2286000" indent="-285750" algn="l">
            <a:defRPr sz="3500"/>
          </a:lvl9pPr>
        </a:lstStyle>
        <a:p>
          <a:pPr lvl="0">
            <a:lnSpc>
              <a:spcPct val="100000"/>
            </a:lnSpc>
            <a:spcBef>
              <a:spcPct val="0"/>
            </a:spcBef>
            <a:spcAft>
              <a:spcPct val="35000"/>
            </a:spcAft>
          </a:pPr>
          <a:r>
            <a:rPr lang="ja-JP" altLang="en-US" sz="1200" b="1" dirty="0">
              <a:solidFill>
                <a:schemeClr val="dk1"/>
              </a:solidFill>
              <a:latin typeface="微软雅黑" panose="020B0503020204020204" charset="-122"/>
              <a:ea typeface="微软雅黑" panose="020B0503020204020204" charset="-122"/>
              <a:cs typeface="微软雅黑" panose="020B0503020204020204" charset="-122"/>
            </a:rPr>
            <a:t>✔ </a:t>
          </a:r>
          <a:r>
            <a:rPr lang="zh-CN" sz="1400" b="1" dirty="0">
              <a:solidFill>
                <a:schemeClr val="dk1"/>
              </a:solidFill>
              <a:latin typeface="微软雅黑" panose="020B0503020204020204" charset="-122"/>
              <a:ea typeface="微软雅黑" panose="020B0503020204020204" charset="-122"/>
              <a:cs typeface="微软雅黑" panose="020B0503020204020204" charset="-122"/>
            </a:rPr>
            <a:t>喷嘴不与工件接触，不易受高度偏差及段差的影响</a:t>
          </a:r>
          <a:endParaRPr kumimoji="1" lang="zh-CN" sz="1400" b="1" dirty="0">
            <a:solidFill>
              <a:schemeClr val="dk1"/>
            </a:solidFill>
            <a:latin typeface="微软雅黑" panose="020B0503020204020204" charset="-122"/>
            <a:ea typeface="微软雅黑" panose="020B0503020204020204" charset="-122"/>
            <a:cs typeface="微软雅黑" panose="020B0503020204020204" charset="-122"/>
          </a:endParaRPr>
        </a:p>
      </dsp:txBody>
      <dsp:txXfrm>
        <a:off x="0" y="15843"/>
        <a:ext cx="3192652" cy="842400"/>
      </dsp:txXfrm>
    </dsp:sp>
    <dsp:sp modelId="{A3E98162-F3DC-4BAB-AE14-54A0CE0B1309}">
      <dsp:nvSpPr>
        <dsp:cNvPr id="4" name="圆角矩形 3"/>
        <dsp:cNvSpPr/>
      </dsp:nvSpPr>
      <dsp:spPr bwMode="white">
        <a:xfrm>
          <a:off x="0" y="987843"/>
          <a:ext cx="3192652" cy="842400"/>
        </a:xfrm>
        <a:prstGeom prst="roundRect">
          <a:avLst/>
        </a:prstGeom>
      </dsp:spPr>
      <dsp:style>
        <a:lnRef idx="2">
          <a:schemeClr val="dk1">
            <a:shade val="80000"/>
          </a:schemeClr>
        </a:lnRef>
        <a:fillRef idx="1">
          <a:schemeClr val="lt1"/>
        </a:fillRef>
        <a:effectRef idx="0">
          <a:scrgbClr r="0" g="0" b="0"/>
        </a:effectRef>
        <a:fontRef idx="minor">
          <a:schemeClr val="lt1"/>
        </a:fontRef>
      </dsp:style>
      <dsp:txBody>
        <a:bodyPr vert="horz" wrap="square" lIns="45719" tIns="45719" rIns="45719" bIns="45719" anchor="ctr"/>
        <a:lstStyle>
          <a:lvl1pPr algn="l">
            <a:defRPr sz="4500"/>
          </a:lvl1pPr>
          <a:lvl2pPr marL="285750" indent="-285750" algn="l">
            <a:defRPr sz="3500"/>
          </a:lvl2pPr>
          <a:lvl3pPr marL="571500" indent="-285750" algn="l">
            <a:defRPr sz="3500"/>
          </a:lvl3pPr>
          <a:lvl4pPr marL="857250" indent="-285750" algn="l">
            <a:defRPr sz="3500"/>
          </a:lvl4pPr>
          <a:lvl5pPr marL="1143000" indent="-285750" algn="l">
            <a:defRPr sz="3500"/>
          </a:lvl5pPr>
          <a:lvl6pPr marL="1428750" indent="-285750" algn="l">
            <a:defRPr sz="3500"/>
          </a:lvl6pPr>
          <a:lvl7pPr marL="1714500" indent="-285750" algn="l">
            <a:defRPr sz="3500"/>
          </a:lvl7pPr>
          <a:lvl8pPr marL="2000250" indent="-285750" algn="l">
            <a:defRPr sz="3500"/>
          </a:lvl8pPr>
          <a:lvl9pPr marL="2286000" indent="-285750" algn="l">
            <a:defRPr sz="3500"/>
          </a:lvl9pPr>
        </a:lstStyle>
        <a:p>
          <a:pPr lvl="0">
            <a:lnSpc>
              <a:spcPct val="100000"/>
            </a:lnSpc>
            <a:spcBef>
              <a:spcPct val="0"/>
            </a:spcBef>
            <a:spcAft>
              <a:spcPct val="35000"/>
            </a:spcAft>
          </a:pPr>
          <a:r>
            <a:rPr lang="ja-JP" altLang="en-US" sz="1200" b="1" dirty="0">
              <a:solidFill>
                <a:schemeClr val="dk1"/>
              </a:solidFill>
              <a:latin typeface="微软雅黑" panose="020B0503020204020204" charset="-122"/>
              <a:ea typeface="微软雅黑" panose="020B0503020204020204" charset="-122"/>
              <a:cs typeface="微软雅黑" panose="020B0503020204020204" charset="-122"/>
            </a:rPr>
            <a:t>✔ </a:t>
          </a:r>
          <a:r>
            <a:rPr lang="zh-CN" altLang="ja-JP" sz="1400" b="1" dirty="0">
              <a:solidFill>
                <a:schemeClr val="dk1"/>
              </a:solidFill>
              <a:latin typeface="微软雅黑" panose="020B0503020204020204" charset="-122"/>
              <a:ea typeface="微软雅黑" panose="020B0503020204020204" charset="-122"/>
              <a:cs typeface="微软雅黑" panose="020B0503020204020204" charset="-122"/>
            </a:rPr>
            <a:t>通过高速吐出实现稳定的液滴分离，即使是高粘度材料，也能稳定断胶</a:t>
          </a:r>
          <a:endParaRPr lang="zh-CN" altLang="ja-JP" sz="1400" b="1" dirty="0">
            <a:solidFill>
              <a:schemeClr val="dk1"/>
            </a:solidFill>
            <a:latin typeface="微软雅黑" panose="020B0503020204020204" charset="-122"/>
            <a:ea typeface="微软雅黑" panose="020B0503020204020204" charset="-122"/>
            <a:cs typeface="微软雅黑" panose="020B0503020204020204" charset="-122"/>
          </a:endParaRPr>
        </a:p>
      </dsp:txBody>
      <dsp:txXfrm>
        <a:off x="0" y="987843"/>
        <a:ext cx="3192652" cy="842400"/>
      </dsp:txXfrm>
    </dsp:sp>
    <dsp:sp modelId="{3C2949D3-7FCC-496F-A0C0-7CC93005E478}">
      <dsp:nvSpPr>
        <dsp:cNvPr id="5" name="圆角矩形 4"/>
        <dsp:cNvSpPr/>
      </dsp:nvSpPr>
      <dsp:spPr bwMode="white">
        <a:xfrm>
          <a:off x="0" y="1959844"/>
          <a:ext cx="3192652" cy="842400"/>
        </a:xfrm>
        <a:prstGeom prst="roundRect">
          <a:avLst/>
        </a:prstGeom>
      </dsp:spPr>
      <dsp:style>
        <a:lnRef idx="2">
          <a:schemeClr val="dk1">
            <a:shade val="80000"/>
          </a:schemeClr>
        </a:lnRef>
        <a:fillRef idx="1">
          <a:schemeClr val="lt1"/>
        </a:fillRef>
        <a:effectRef idx="0">
          <a:scrgbClr r="0" g="0" b="0"/>
        </a:effectRef>
        <a:fontRef idx="minor">
          <a:schemeClr val="lt1"/>
        </a:fontRef>
      </dsp:style>
      <dsp:txBody>
        <a:bodyPr vert="horz" wrap="square" lIns="45719" tIns="45719" rIns="45719" bIns="45719" anchor="ctr"/>
        <a:lstStyle>
          <a:lvl1pPr algn="l">
            <a:defRPr sz="4500"/>
          </a:lvl1pPr>
          <a:lvl2pPr marL="285750" indent="-285750" algn="l">
            <a:defRPr sz="3500"/>
          </a:lvl2pPr>
          <a:lvl3pPr marL="571500" indent="-285750" algn="l">
            <a:defRPr sz="3500"/>
          </a:lvl3pPr>
          <a:lvl4pPr marL="857250" indent="-285750" algn="l">
            <a:defRPr sz="3500"/>
          </a:lvl4pPr>
          <a:lvl5pPr marL="1143000" indent="-285750" algn="l">
            <a:defRPr sz="3500"/>
          </a:lvl5pPr>
          <a:lvl6pPr marL="1428750" indent="-285750" algn="l">
            <a:defRPr sz="3500"/>
          </a:lvl6pPr>
          <a:lvl7pPr marL="1714500" indent="-285750" algn="l">
            <a:defRPr sz="3500"/>
          </a:lvl7pPr>
          <a:lvl8pPr marL="2000250" indent="-285750" algn="l">
            <a:defRPr sz="3500"/>
          </a:lvl8pPr>
          <a:lvl9pPr marL="2286000" indent="-285750" algn="l">
            <a:defRPr sz="3500"/>
          </a:lvl9pPr>
        </a:lstStyle>
        <a:p>
          <a:pPr lvl="0">
            <a:lnSpc>
              <a:spcPct val="100000"/>
            </a:lnSpc>
            <a:spcBef>
              <a:spcPct val="0"/>
            </a:spcBef>
            <a:spcAft>
              <a:spcPct val="35000"/>
            </a:spcAft>
          </a:pPr>
          <a:r>
            <a:rPr lang="ja-JP" altLang="en-US" sz="1200" b="1" dirty="0">
              <a:solidFill>
                <a:schemeClr val="dk1"/>
              </a:solidFill>
              <a:latin typeface="微软雅黑" panose="020B0503020204020204" charset="-122"/>
              <a:ea typeface="微软雅黑" panose="020B0503020204020204" charset="-122"/>
              <a:cs typeface="微软雅黑" panose="020B0503020204020204" charset="-122"/>
            </a:rPr>
            <a:t>✔ </a:t>
          </a:r>
          <a:r>
            <a:rPr lang="zh-CN" altLang="ja-JP" sz="1200" b="1" dirty="0">
              <a:solidFill>
                <a:schemeClr val="dk1"/>
              </a:solidFill>
              <a:latin typeface="微软雅黑" panose="020B0503020204020204" charset="-122"/>
              <a:ea typeface="微软雅黑" panose="020B0503020204020204" charset="-122"/>
              <a:cs typeface="微软雅黑" panose="020B0503020204020204" charset="-122"/>
            </a:rPr>
            <a:t>不易受外部影响</a:t>
          </a:r>
          <a:r>
            <a:rPr lang="zh-CN" altLang="ja-JP" sz="1400" b="1" dirty="0">
              <a:solidFill>
                <a:schemeClr val="dk1"/>
              </a:solidFill>
              <a:latin typeface="微软雅黑" panose="020B0503020204020204" charset="-122"/>
              <a:ea typeface="微软雅黑" panose="020B0503020204020204" charset="-122"/>
              <a:cs typeface="微软雅黑" panose="020B0503020204020204" charset="-122"/>
            </a:rPr>
            <a:t>，吐出状态稳定，重复性提高</a:t>
          </a:r>
          <a:endParaRPr kumimoji="1" lang="zh-CN" altLang="ja-JP" sz="1400" b="1" dirty="0">
            <a:solidFill>
              <a:schemeClr val="dk1"/>
            </a:solidFill>
            <a:latin typeface="微软雅黑" panose="020B0503020204020204" charset="-122"/>
            <a:ea typeface="微软雅黑" panose="020B0503020204020204" charset="-122"/>
            <a:cs typeface="微软雅黑" panose="020B0503020204020204" charset="-122"/>
          </a:endParaRPr>
        </a:p>
      </dsp:txBody>
      <dsp:txXfrm>
        <a:off x="0" y="1959844"/>
        <a:ext cx="3192652" cy="842400"/>
      </dsp:txXfrm>
    </dsp:sp>
    <dsp:sp modelId="{29B1DBDC-2936-4B08-B262-D4C192678EB0}">
      <dsp:nvSpPr>
        <dsp:cNvPr id="6" name="圆角矩形 5"/>
        <dsp:cNvSpPr/>
      </dsp:nvSpPr>
      <dsp:spPr bwMode="white">
        <a:xfrm>
          <a:off x="0" y="2931844"/>
          <a:ext cx="3192652" cy="842400"/>
        </a:xfrm>
        <a:prstGeom prst="roundRect">
          <a:avLst/>
        </a:prstGeom>
      </dsp:spPr>
      <dsp:style>
        <a:lnRef idx="2">
          <a:schemeClr val="dk1">
            <a:shade val="80000"/>
          </a:schemeClr>
        </a:lnRef>
        <a:fillRef idx="1">
          <a:schemeClr val="lt1"/>
        </a:fillRef>
        <a:effectRef idx="0">
          <a:scrgbClr r="0" g="0" b="0"/>
        </a:effectRef>
        <a:fontRef idx="minor">
          <a:schemeClr val="lt1"/>
        </a:fontRef>
      </dsp:style>
      <dsp:txBody>
        <a:bodyPr vert="horz" wrap="square" lIns="45719" tIns="45719" rIns="45719" bIns="45719" anchor="ctr"/>
        <a:lstStyle>
          <a:lvl1pPr algn="l">
            <a:defRPr sz="4500"/>
          </a:lvl1pPr>
          <a:lvl2pPr marL="285750" indent="-285750" algn="l">
            <a:defRPr sz="3500"/>
          </a:lvl2pPr>
          <a:lvl3pPr marL="571500" indent="-285750" algn="l">
            <a:defRPr sz="3500"/>
          </a:lvl3pPr>
          <a:lvl4pPr marL="857250" indent="-285750" algn="l">
            <a:defRPr sz="3500"/>
          </a:lvl4pPr>
          <a:lvl5pPr marL="1143000" indent="-285750" algn="l">
            <a:defRPr sz="3500"/>
          </a:lvl5pPr>
          <a:lvl6pPr marL="1428750" indent="-285750" algn="l">
            <a:defRPr sz="3500"/>
          </a:lvl6pPr>
          <a:lvl7pPr marL="1714500" indent="-285750" algn="l">
            <a:defRPr sz="3500"/>
          </a:lvl7pPr>
          <a:lvl8pPr marL="2000250" indent="-285750" algn="l">
            <a:defRPr sz="3500"/>
          </a:lvl8pPr>
          <a:lvl9pPr marL="2286000" indent="-285750" algn="l">
            <a:defRPr sz="3500"/>
          </a:lvl9pPr>
        </a:lstStyle>
        <a:p>
          <a:pPr lvl="0">
            <a:lnSpc>
              <a:spcPct val="100000"/>
            </a:lnSpc>
            <a:spcBef>
              <a:spcPct val="0"/>
            </a:spcBef>
            <a:spcAft>
              <a:spcPct val="35000"/>
            </a:spcAft>
          </a:pPr>
          <a:r>
            <a:rPr lang="ja-JP" altLang="en-US" sz="1200" b="1" dirty="0">
              <a:solidFill>
                <a:schemeClr val="dk1"/>
              </a:solidFill>
              <a:latin typeface="Meiryo" panose="020B0604030504040204" pitchFamily="50" charset="-128"/>
              <a:ea typeface="Meiryo" panose="020B0604030504040204" pitchFamily="50" charset="-128"/>
            </a:rPr>
            <a:t>✔</a:t>
          </a:r>
          <a:r>
            <a:rPr lang="ja-JP" altLang="en-US" sz="1200" b="1" dirty="0">
              <a:solidFill>
                <a:schemeClr val="dk1"/>
              </a:solidFill>
              <a:latin typeface="微软雅黑" panose="020B0503020204020204" charset="-122"/>
              <a:ea typeface="微软雅黑" panose="020B0503020204020204" charset="-122"/>
              <a:cs typeface="微软雅黑" panose="020B0503020204020204" charset="-122"/>
            </a:rPr>
            <a:t> </a:t>
          </a:r>
          <a:r>
            <a:rPr lang="zh-CN" altLang="ja-JP" sz="1200" b="1" dirty="0">
              <a:solidFill>
                <a:schemeClr val="dk1"/>
              </a:solidFill>
              <a:latin typeface="微软雅黑" panose="020B0503020204020204" charset="-122"/>
              <a:ea typeface="微软雅黑" panose="020B0503020204020204" charset="-122"/>
              <a:cs typeface="微软雅黑" panose="020B0503020204020204" charset="-122"/>
            </a:rPr>
            <a:t>适合微量涂布的方式</a:t>
          </a:r>
          <a:r>
            <a:rPr lang="zh-CN" altLang="ja-JP" sz="1400" b="1" dirty="0">
              <a:solidFill>
                <a:schemeClr val="dk1"/>
              </a:solidFill>
              <a:latin typeface="微软雅黑" panose="020B0503020204020204" charset="-122"/>
              <a:ea typeface="微软雅黑" panose="020B0503020204020204" charset="-122"/>
              <a:cs typeface="微软雅黑" panose="020B0503020204020204" charset="-122"/>
            </a:rPr>
            <a:t>，可稳定形成微小吐出点</a:t>
          </a:r>
          <a:endParaRPr kumimoji="1" lang="zh-CN" altLang="ja-JP" sz="1400" b="1" dirty="0">
            <a:solidFill>
              <a:schemeClr val="dk1"/>
            </a:solidFill>
            <a:latin typeface="微软雅黑" panose="020B0503020204020204" charset="-122"/>
            <a:ea typeface="微软雅黑" panose="020B0503020204020204" charset="-122"/>
            <a:cs typeface="微软雅黑" panose="020B0503020204020204" charset="-122"/>
          </a:endParaRPr>
        </a:p>
      </dsp:txBody>
      <dsp:txXfrm>
        <a:off x="0" y="2931844"/>
        <a:ext cx="3192652" cy="842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4445D9-6F3B-4FB7-8D0D-DC58AEF4C0F2}" type="datetimeFigureOut">
              <a:rPr kumimoji="1" lang="ja-JP" altLang="en-US" smtClean="0"/>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endParaRPr kumimoji="1" lang="ja-JP" altLang="en-US"/>
          </a:p>
          <a:p>
            <a:pPr lvl="1"/>
            <a:r>
              <a:rPr kumimoji="1" lang="ja-JP" altLang="en-US"/>
              <a:t>第 </a:t>
            </a:r>
            <a:r>
              <a:rPr kumimoji="1" lang="en-US" altLang="ja-JP"/>
              <a:t>2 </a:t>
            </a:r>
            <a:r>
              <a:rPr kumimoji="1" lang="ja-JP" altLang="en-US"/>
              <a:t>レベル</a:t>
            </a:r>
            <a:endParaRPr kumimoji="1" lang="ja-JP" altLang="en-US"/>
          </a:p>
          <a:p>
            <a:pPr lvl="2"/>
            <a:r>
              <a:rPr kumimoji="1" lang="ja-JP" altLang="en-US"/>
              <a:t>第 </a:t>
            </a:r>
            <a:r>
              <a:rPr kumimoji="1" lang="en-US" altLang="ja-JP"/>
              <a:t>3 </a:t>
            </a:r>
            <a:r>
              <a:rPr kumimoji="1" lang="ja-JP" altLang="en-US"/>
              <a:t>レベル</a:t>
            </a:r>
            <a:endParaRPr kumimoji="1" lang="ja-JP" altLang="en-US"/>
          </a:p>
          <a:p>
            <a:pPr lvl="3"/>
            <a:r>
              <a:rPr kumimoji="1" lang="ja-JP" altLang="en-US"/>
              <a:t>第 </a:t>
            </a:r>
            <a:r>
              <a:rPr kumimoji="1" lang="en-US" altLang="ja-JP"/>
              <a:t>4 </a:t>
            </a:r>
            <a:r>
              <a:rPr kumimoji="1" lang="ja-JP" altLang="en-US"/>
              <a:t>レベル</a:t>
            </a:r>
            <a:endParaRPr kumimoji="1" lang="ja-JP" altLang="en-US"/>
          </a:p>
          <a:p>
            <a:pPr lvl="4"/>
            <a:r>
              <a:rPr kumimoji="1" lang="ja-JP" altLang="en-US"/>
              <a:t>第 </a:t>
            </a:r>
            <a:r>
              <a:rPr kumimoji="1" lang="en-US" altLang="ja-JP"/>
              <a:t>5 </a:t>
            </a:r>
            <a:r>
              <a:rPr kumimoji="1" lang="ja-JP" altLang="en-US"/>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01DA0-F75A-492D-8362-81ABC867BDFB}"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6377EE0-C693-485F-9615-A34CB0EAC1D6}" type="datetime1">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70D52D-1535-46B0-83F6-9BA476C7B47E}" type="slidenum">
              <a:rPr kumimoji="1" lang="ja-JP" altLang="en-US" smtClean="0"/>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C3DF64E-298E-4E09-B254-5E7EDB86D5B3}" type="datetime1">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70D52D-1535-46B0-83F6-9BA476C7B47E}" type="slidenum">
              <a:rPr kumimoji="1" lang="ja-JP" altLang="en-US" smtClean="0"/>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198AB6A-A332-463C-B847-CFDB306B87B8}" type="datetime1">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70D52D-1535-46B0-83F6-9BA476C7B47E}" type="slidenum">
              <a:rPr kumimoji="1" lang="ja-JP" altLang="en-US" smtClean="0"/>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a:xfrm>
            <a:off x="342900" y="9020880"/>
            <a:ext cx="1600200" cy="687917"/>
          </a:xfrm>
          <a:prstGeom prst="rect">
            <a:avLst/>
          </a:prstGeom>
        </p:spPr>
        <p:txBody>
          <a:bodyPr/>
          <a:lstStyle>
            <a:lvl1pPr>
              <a:defRPr/>
            </a:lvl1pPr>
          </a:lstStyle>
          <a:p>
            <a:pPr>
              <a:defRPr/>
            </a:pPr>
            <a:fld id="{650F1CAD-03AB-42DF-A4BF-8D1012A4A16F}" type="datetime1">
              <a:rPr lang="ja-JP" altLang="en-US" smtClean="0"/>
            </a:fld>
            <a:endParaRPr lang="ja-JP" altLang="en-US"/>
          </a:p>
        </p:txBody>
      </p:sp>
      <p:sp>
        <p:nvSpPr>
          <p:cNvPr id="4" name="フッター プレースホルダー 3"/>
          <p:cNvSpPr>
            <a:spLocks noGrp="1"/>
          </p:cNvSpPr>
          <p:nvPr>
            <p:ph type="ftr" sz="quarter" idx="11"/>
          </p:nvPr>
        </p:nvSpPr>
        <p:spPr>
          <a:xfrm>
            <a:off x="2343150" y="9020880"/>
            <a:ext cx="2171700" cy="687917"/>
          </a:xfrm>
          <a:prstGeom prst="rect">
            <a:avLst/>
          </a:prstGeom>
        </p:spPr>
        <p:txBody>
          <a:bodyPr/>
          <a:lstStyle>
            <a:lvl1pPr>
              <a:defRPr/>
            </a:lvl1pPr>
          </a:lstStyle>
          <a:p>
            <a:pPr>
              <a:defRPr/>
            </a:pPr>
            <a:endParaRPr lang="ja-JP" altLang="en-US"/>
          </a:p>
        </p:txBody>
      </p:sp>
      <p:sp>
        <p:nvSpPr>
          <p:cNvPr id="5" name="スライド番号プレースホルダー 4"/>
          <p:cNvSpPr>
            <a:spLocks noGrp="1"/>
          </p:cNvSpPr>
          <p:nvPr>
            <p:ph type="sldNum" sz="quarter" idx="12"/>
          </p:nvPr>
        </p:nvSpPr>
        <p:spPr>
          <a:xfrm>
            <a:off x="4914900" y="9020880"/>
            <a:ext cx="1600200" cy="687917"/>
          </a:xfrm>
          <a:prstGeom prst="rect">
            <a:avLst/>
          </a:prstGeom>
        </p:spPr>
        <p:txBody>
          <a:bodyPr/>
          <a:lstStyle>
            <a:lvl1pPr>
              <a:defRPr/>
            </a:lvl1pPr>
          </a:lstStyle>
          <a:p>
            <a:pPr>
              <a:defRPr/>
            </a:pPr>
            <a:fld id="{BA41BD1A-B94C-48C9-ACE4-27AA229FC38E}" type="slidenum">
              <a:rPr lang="ja-JP" altLang="en-US"/>
            </a:fld>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43013" y="6448041"/>
            <a:ext cx="5143500" cy="2371041"/>
          </a:xfrm>
        </p:spPr>
        <p:txBody>
          <a:bodyPr wrap="none" anchor="t">
            <a:normAutofit/>
          </a:bodyPr>
          <a:lstStyle>
            <a:lvl1pPr algn="r">
              <a:defRPr sz="5400" b="0" spc="-169">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243012" y="5336320"/>
            <a:ext cx="5143500" cy="1089147"/>
          </a:xfrm>
        </p:spPr>
        <p:txBody>
          <a:bodyPr anchor="b">
            <a:normAutofit/>
          </a:bodyPr>
          <a:lstStyle>
            <a:lvl1pPr marL="0" indent="0" algn="r">
              <a:buNone/>
              <a:defRPr sz="1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0D438DEB-77F5-4DC8-816C-EA09FF37224A}" type="datetime1">
              <a:rPr kumimoji="1" lang="ja-JP" altLang="en-US" smtClean="0"/>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B968F35-2313-4A02-98DC-02BDCE054B52}" type="slidenum">
              <a:rPr kumimoji="1" lang="ja-JP" altLang="en-US" smtClean="0"/>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20F251D-7C0B-46E5-8EA3-C4B7E668E896}" type="datetime1">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B968F35-2313-4A02-98DC-02BDCE054B52}" type="slidenum">
              <a:rPr kumimoji="1" lang="ja-JP" altLang="en-US" smtClean="0"/>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480674" y="6448041"/>
            <a:ext cx="5143500" cy="2371041"/>
          </a:xfrm>
        </p:spPr>
        <p:txBody>
          <a:bodyPr wrap="none" anchor="t">
            <a:normAutofit/>
          </a:bodyPr>
          <a:lstStyle>
            <a:lvl1pPr algn="l">
              <a:defRPr sz="5400" b="0" spc="-169">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480674" y="5335308"/>
            <a:ext cx="5143500" cy="1089147"/>
          </a:xfrm>
        </p:spPr>
        <p:txBody>
          <a:bodyPr anchor="b">
            <a:normAutofit/>
          </a:bodyPr>
          <a:lstStyle>
            <a:lvl1pPr marL="0" indent="0" algn="l">
              <a:buNone/>
              <a:defRPr sz="1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9150BCE-FF17-45E5-BD6C-6ED055572301}" type="datetime1">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B968F35-2313-4A02-98DC-02BDCE054B52}" type="slidenum">
              <a:rPr kumimoji="1" lang="ja-JP" altLang="en-US" smtClean="0"/>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0000" y="2637014"/>
            <a:ext cx="2826684" cy="6285266"/>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554910" y="2637014"/>
            <a:ext cx="2831603" cy="6285266"/>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080E164-75FF-4C16-8131-F02DF4C66014}" type="datetime1">
              <a:rPr kumimoji="1" lang="ja-JP" altLang="en-US" smtClean="0"/>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B968F35-2313-4A02-98DC-02BDCE054B52}" type="slidenum">
              <a:rPr kumimoji="1" lang="ja-JP" altLang="en-US" smtClean="0"/>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4"/>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0000" y="2428347"/>
            <a:ext cx="2826684" cy="1190095"/>
          </a:xfrm>
        </p:spPr>
        <p:txBody>
          <a:bodyPr anchor="b"/>
          <a:lstStyle>
            <a:lvl1pPr marL="0" indent="0">
              <a:buNone/>
              <a:defRPr sz="135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ja-JP" altLang="en-US"/>
              <a:t>マスター テキストの書式設定</a:t>
            </a:r>
            <a:endParaRPr lang="ja-JP" altLang="en-US"/>
          </a:p>
        </p:txBody>
      </p:sp>
      <p:sp>
        <p:nvSpPr>
          <p:cNvPr id="4" name="Content Placeholder 3"/>
          <p:cNvSpPr>
            <a:spLocks noGrp="1"/>
          </p:cNvSpPr>
          <p:nvPr>
            <p:ph sz="half" idx="2"/>
          </p:nvPr>
        </p:nvSpPr>
        <p:spPr>
          <a:xfrm>
            <a:off x="630000" y="3618442"/>
            <a:ext cx="2826684" cy="5322183"/>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554910" y="2428347"/>
            <a:ext cx="2832496" cy="1190095"/>
          </a:xfrm>
        </p:spPr>
        <p:txBody>
          <a:bodyPr vert="horz" lIns="91440" tIns="45720" rIns="91440" bIns="45720" rtlCol="0" anchor="b">
            <a:normAutofit/>
          </a:bodyPr>
          <a:lstStyle>
            <a:lvl1pPr>
              <a:buNone/>
              <a:defRPr lang="en-US" sz="135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endParaRPr lang="ja-JP" altLang="en-US"/>
          </a:p>
        </p:txBody>
      </p:sp>
      <p:sp>
        <p:nvSpPr>
          <p:cNvPr id="6" name="Content Placeholder 5"/>
          <p:cNvSpPr>
            <a:spLocks noGrp="1"/>
          </p:cNvSpPr>
          <p:nvPr>
            <p:ph sz="quarter" idx="4"/>
          </p:nvPr>
        </p:nvSpPr>
        <p:spPr>
          <a:xfrm>
            <a:off x="3554910" y="3618442"/>
            <a:ext cx="2832496" cy="5322183"/>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A43206F-6161-45B5-BA93-A10C5A44D1F2}" type="datetime1">
              <a:rPr kumimoji="1" lang="ja-JP" altLang="en-US" smtClean="0"/>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B968F35-2313-4A02-98DC-02BDCE054B52}" type="slidenum">
              <a:rPr kumimoji="1" lang="ja-JP" altLang="en-US" smtClean="0"/>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2D1D56B-DE2F-4D37-8FFB-3ADCB458B5D6}" type="datetime1">
              <a:rPr kumimoji="1" lang="ja-JP" altLang="en-US" smtClean="0"/>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B968F35-2313-4A02-98DC-02BDCE054B52}" type="slidenum">
              <a:rPr kumimoji="1" lang="ja-JP" altLang="en-US" smtClean="0"/>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EDF89-0214-4B3A-B8F1-64F773A00EF4}" type="datetime1">
              <a:rPr kumimoji="1" lang="ja-JP" altLang="en-US" smtClean="0"/>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B968F35-2313-4A02-98DC-02BDCE054B52}" type="slidenum">
              <a:rPr kumimoji="1" lang="ja-JP" altLang="en-US" smtClean="0"/>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E2A543-24DA-450B-B1A0-713210FEE80D}" type="datetime1">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70D52D-1535-46B0-83F6-9BA476C7B47E}" type="slidenum">
              <a:rPr kumimoji="1" lang="ja-JP" altLang="en-US" smtClean="0"/>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1"/>
            <a:ext cx="3471863" cy="7039681"/>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000" y="2971800"/>
            <a:ext cx="2054264" cy="5505627"/>
          </a:xfrm>
        </p:spPr>
        <p:txBody>
          <a:bodyPr/>
          <a:lstStyle>
            <a:lvl1pPr marL="0" indent="0">
              <a:buNone/>
              <a:defRPr sz="9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fld id="{1E31F66B-966B-444D-8DDE-7FA781B1D836}" type="datetime1">
              <a:rPr kumimoji="1" lang="ja-JP" altLang="en-US" smtClean="0"/>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B968F35-2313-4A02-98DC-02BDCE054B52}" type="slidenum">
              <a:rPr kumimoji="1" lang="ja-JP" altLang="en-US" smtClean="0"/>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2915543" y="1426281"/>
            <a:ext cx="3471863" cy="7039681"/>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000" y="2971800"/>
            <a:ext cx="2054264" cy="5505627"/>
          </a:xfrm>
        </p:spPr>
        <p:txBody>
          <a:bodyPr/>
          <a:lstStyle>
            <a:lvl1pPr marL="0" indent="0">
              <a:buNone/>
              <a:defRPr sz="9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fld id="{CCA9E346-6054-4947-A816-9F80CEC6697C}" type="datetime1">
              <a:rPr kumimoji="1" lang="ja-JP" altLang="en-US" smtClean="0"/>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B968F35-2313-4A02-98DC-02BDCE054B52}" type="slidenum">
              <a:rPr kumimoji="1" lang="ja-JP" altLang="en-US" smtClean="0"/>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472381" y="6308121"/>
            <a:ext cx="5915025" cy="1183513"/>
          </a:xfrm>
        </p:spPr>
        <p:txBody>
          <a:bodyPr anchor="b"/>
          <a:lstStyle>
            <a:lvl1pPr>
              <a:defRPr sz="1800"/>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472381" y="1426282"/>
            <a:ext cx="5915025" cy="488183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7491634"/>
            <a:ext cx="5914132" cy="985793"/>
          </a:xfrm>
        </p:spPr>
        <p:txBody>
          <a:bodyPr/>
          <a:lstStyle>
            <a:lvl1pPr marL="0" indent="0">
              <a:buNone/>
              <a:defRPr sz="9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fld id="{0D23F043-00F3-4FA3-9395-BD6F9A85FCCB}" type="datetime1">
              <a:rPr kumimoji="1" lang="ja-JP" altLang="en-US" smtClean="0"/>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B968F35-2313-4A02-98DC-02BDCE054B52}" type="slidenum">
              <a:rPr kumimoji="1" lang="ja-JP" altLang="en-US" smtClean="0"/>
            </a:fld>
            <a:endParaRPr kumimoji="1"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3"/>
            <a:ext cx="5915025" cy="5105164"/>
          </a:xfrm>
        </p:spPr>
        <p:txBody>
          <a:bodyPr anchor="ctr"/>
          <a:lstStyle>
            <a:lvl1pPr>
              <a:defRPr sz="18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472381" y="6484688"/>
            <a:ext cx="5914132" cy="2169304"/>
          </a:xfrm>
        </p:spPr>
        <p:txBody>
          <a:bodyPr anchor="ct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fld id="{3ED65953-CBBD-491B-A93D-50E2BF0DB89E}" type="datetime1">
              <a:rPr kumimoji="1" lang="ja-JP" altLang="en-US" smtClean="0"/>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B968F35-2313-4A02-98DC-02BDCE054B52}" type="slidenum">
              <a:rPr kumimoji="1" lang="ja-JP" altLang="en-US" smtClean="0"/>
            </a:fld>
            <a:endParaRPr kumimoji="1"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13494" y="527403"/>
            <a:ext cx="5232798" cy="4323084"/>
          </a:xfrm>
        </p:spPr>
        <p:txBody>
          <a:bodyPr anchor="ctr"/>
          <a:lstStyle>
            <a:lvl1pPr>
              <a:defRPr sz="2475"/>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967863" y="4861360"/>
            <a:ext cx="4923168" cy="792954"/>
          </a:xfrm>
        </p:spPr>
        <p:txBody>
          <a:bodyPr anchor="t">
            <a:normAutofit/>
          </a:bodyPr>
          <a:lstStyle>
            <a:lvl1pPr marL="0" indent="0">
              <a:buNone/>
              <a:defRPr sz="79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ja-JP" altLang="en-US"/>
              <a:t>マスター テキストの書式設定</a:t>
            </a:r>
            <a:endParaRPr lang="ja-JP" altLang="en-US"/>
          </a:p>
        </p:txBody>
      </p:sp>
      <p:sp>
        <p:nvSpPr>
          <p:cNvPr id="4" name="Text Placeholder 3"/>
          <p:cNvSpPr>
            <a:spLocks noGrp="1"/>
          </p:cNvSpPr>
          <p:nvPr>
            <p:ph type="body" sz="half" idx="2"/>
          </p:nvPr>
        </p:nvSpPr>
        <p:spPr>
          <a:xfrm>
            <a:off x="471487" y="6502498"/>
            <a:ext cx="5913239" cy="2151494"/>
          </a:xfrm>
        </p:spPr>
        <p:txBody>
          <a:bodyPr anchor="ctr">
            <a:normAutofit/>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fld id="{00E459FE-08A8-4A27-B639-F2E69071E2A3}" type="datetime1">
              <a:rPr kumimoji="1" lang="ja-JP" altLang="en-US" smtClean="0"/>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B968F35-2313-4A02-98DC-02BDCE054B52}" type="slidenum">
              <a:rPr kumimoji="1" lang="ja-JP" altLang="en-US" smtClean="0"/>
            </a:fld>
            <a:endParaRPr kumimoji="1" lang="ja-JP" altLang="en-US"/>
          </a:p>
        </p:txBody>
      </p:sp>
      <p:sp>
        <p:nvSpPr>
          <p:cNvPr id="9" name="TextBox 8"/>
          <p:cNvSpPr txBox="1"/>
          <p:nvPr/>
        </p:nvSpPr>
        <p:spPr>
          <a:xfrm>
            <a:off x="624962" y="1136524"/>
            <a:ext cx="342900" cy="844676"/>
          </a:xfrm>
          <a:prstGeom prst="rect">
            <a:avLst/>
          </a:prstGeom>
        </p:spPr>
        <p:txBody>
          <a:bodyPr vert="horz" lIns="51435" tIns="25718" rIns="51435" bIns="2571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4500" dirty="0">
                <a:solidFill>
                  <a:schemeClr val="tx1"/>
                </a:solidFill>
                <a:effectLst/>
              </a:rPr>
              <a:t>“</a:t>
            </a:r>
            <a:endParaRPr lang="en-US" sz="4500" dirty="0">
              <a:solidFill>
                <a:schemeClr val="tx1"/>
              </a:solidFill>
              <a:effectLst/>
            </a:endParaRPr>
          </a:p>
        </p:txBody>
      </p:sp>
      <p:sp>
        <p:nvSpPr>
          <p:cNvPr id="10" name="TextBox 9"/>
          <p:cNvSpPr txBox="1"/>
          <p:nvPr/>
        </p:nvSpPr>
        <p:spPr>
          <a:xfrm>
            <a:off x="5871269" y="3962400"/>
            <a:ext cx="342900" cy="844676"/>
          </a:xfrm>
          <a:prstGeom prst="rect">
            <a:avLst/>
          </a:prstGeom>
        </p:spPr>
        <p:txBody>
          <a:bodyPr vert="horz" lIns="51435" tIns="25718" rIns="51435" bIns="2571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4500" dirty="0">
                <a:solidFill>
                  <a:schemeClr val="tx1"/>
                </a:solidFill>
                <a:effectLst/>
              </a:rPr>
              <a:t>”</a:t>
            </a:r>
            <a:endParaRPr lang="en-US" sz="4500" dirty="0">
              <a:solidFill>
                <a:schemeClr val="tx1"/>
              </a:solidFill>
              <a:effectLs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472381" y="3361175"/>
            <a:ext cx="5915025" cy="3628206"/>
          </a:xfrm>
        </p:spPr>
        <p:txBody>
          <a:bodyPr anchor="b">
            <a:normAutofit/>
          </a:bodyPr>
          <a:lstStyle>
            <a:lvl1pPr>
              <a:defRPr sz="304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472381" y="7006395"/>
            <a:ext cx="5914132" cy="1647597"/>
          </a:xfrm>
        </p:spPr>
        <p:txBody>
          <a:bodyPr anchor="t"/>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fld id="{C4012672-788E-442F-A9AD-5CE7427A4BD7}" type="datetime1">
              <a:rPr kumimoji="1" lang="ja-JP" altLang="en-US" smtClean="0"/>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B968F35-2313-4A02-98DC-02BDCE054B52}" type="slidenum">
              <a:rPr kumimoji="1" lang="ja-JP" altLang="en-US" smtClean="0"/>
            </a:fld>
            <a:endParaRPr kumimoji="1" lang="ja-JP"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471488" y="527404"/>
            <a:ext cx="5915025" cy="1914702"/>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752221" y="2724150"/>
            <a:ext cx="1657612" cy="832378"/>
          </a:xfrm>
        </p:spPr>
        <p:txBody>
          <a:bodyPr anchor="b">
            <a:noAutofit/>
          </a:bodyPr>
          <a:lstStyle>
            <a:lvl1pPr marL="0" indent="0">
              <a:buNone/>
              <a:defRPr sz="135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ja-JP" altLang="en-US"/>
              <a:t>マスター テキストの書式設定</a:t>
            </a:r>
            <a:endParaRPr lang="ja-JP" altLang="en-US"/>
          </a:p>
        </p:txBody>
      </p:sp>
      <p:sp>
        <p:nvSpPr>
          <p:cNvPr id="8" name="Text Placeholder 3"/>
          <p:cNvSpPr>
            <a:spLocks noGrp="1"/>
          </p:cNvSpPr>
          <p:nvPr>
            <p:ph type="body" sz="half" idx="15"/>
          </p:nvPr>
        </p:nvSpPr>
        <p:spPr>
          <a:xfrm>
            <a:off x="763199" y="3714750"/>
            <a:ext cx="1646634" cy="5184599"/>
          </a:xfrm>
        </p:spPr>
        <p:txBody>
          <a:bodyPr anchor="t">
            <a:normAutofit/>
          </a:bodyPr>
          <a:lstStyle>
            <a:lvl1pPr marL="0" indent="0">
              <a:buNone/>
              <a:defRPr sz="790"/>
            </a:lvl1pPr>
            <a:lvl2pPr marL="257175" indent="0">
              <a:buNone/>
              <a:defRPr sz="675"/>
            </a:lvl2pPr>
            <a:lvl3pPr marL="514350" indent="0">
              <a:buNone/>
              <a:defRPr sz="565"/>
            </a:lvl3pPr>
            <a:lvl4pPr marL="771525" indent="0">
              <a:buNone/>
              <a:defRPr sz="505"/>
            </a:lvl4pPr>
            <a:lvl5pPr marL="1028700" indent="0">
              <a:buNone/>
              <a:defRPr sz="505"/>
            </a:lvl5pPr>
            <a:lvl6pPr marL="1285875" indent="0">
              <a:buNone/>
              <a:defRPr sz="505"/>
            </a:lvl6pPr>
            <a:lvl7pPr marL="1543050" indent="0">
              <a:buNone/>
              <a:defRPr sz="505"/>
            </a:lvl7pPr>
            <a:lvl8pPr marL="1800225" indent="0">
              <a:buNone/>
              <a:defRPr sz="505"/>
            </a:lvl8pPr>
            <a:lvl9pPr marL="2057400" indent="0">
              <a:buNone/>
              <a:defRPr sz="505"/>
            </a:lvl9pPr>
          </a:lstStyle>
          <a:p>
            <a:pPr lvl="0"/>
            <a:r>
              <a:rPr lang="ja-JP" altLang="en-US"/>
              <a:t>マスター テキストの書式設定</a:t>
            </a:r>
            <a:endParaRPr lang="ja-JP" altLang="en-US"/>
          </a:p>
        </p:txBody>
      </p:sp>
      <p:sp>
        <p:nvSpPr>
          <p:cNvPr id="9" name="Text Placeholder 4"/>
          <p:cNvSpPr>
            <a:spLocks noGrp="1"/>
          </p:cNvSpPr>
          <p:nvPr>
            <p:ph type="body" sz="quarter" idx="3"/>
          </p:nvPr>
        </p:nvSpPr>
        <p:spPr>
          <a:xfrm>
            <a:off x="2580747" y="2724150"/>
            <a:ext cx="1651636" cy="832378"/>
          </a:xfrm>
        </p:spPr>
        <p:txBody>
          <a:bodyPr vert="horz" lIns="91440" tIns="45720" rIns="91440" bIns="45720" rtlCol="0" anchor="b">
            <a:noAutofit/>
          </a:bodyPr>
          <a:lstStyle>
            <a:lvl1pPr>
              <a:buNone/>
              <a:defRPr lang="en-US" sz="135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endParaRPr lang="ja-JP" altLang="en-US"/>
          </a:p>
        </p:txBody>
      </p:sp>
      <p:sp>
        <p:nvSpPr>
          <p:cNvPr id="10" name="Text Placeholder 3"/>
          <p:cNvSpPr>
            <a:spLocks noGrp="1"/>
          </p:cNvSpPr>
          <p:nvPr>
            <p:ph type="body" sz="half" idx="16"/>
          </p:nvPr>
        </p:nvSpPr>
        <p:spPr>
          <a:xfrm>
            <a:off x="2574810" y="3714750"/>
            <a:ext cx="1657572" cy="5184599"/>
          </a:xfrm>
        </p:spPr>
        <p:txBody>
          <a:bodyPr anchor="t">
            <a:normAutofit/>
          </a:bodyPr>
          <a:lstStyle>
            <a:lvl1pPr marL="0" indent="0">
              <a:buNone/>
              <a:defRPr sz="790"/>
            </a:lvl1pPr>
            <a:lvl2pPr marL="257175" indent="0">
              <a:buNone/>
              <a:defRPr sz="675"/>
            </a:lvl2pPr>
            <a:lvl3pPr marL="514350" indent="0">
              <a:buNone/>
              <a:defRPr sz="565"/>
            </a:lvl3pPr>
            <a:lvl4pPr marL="771525" indent="0">
              <a:buNone/>
              <a:defRPr sz="505"/>
            </a:lvl4pPr>
            <a:lvl5pPr marL="1028700" indent="0">
              <a:buNone/>
              <a:defRPr sz="505"/>
            </a:lvl5pPr>
            <a:lvl6pPr marL="1285875" indent="0">
              <a:buNone/>
              <a:defRPr sz="505"/>
            </a:lvl6pPr>
            <a:lvl7pPr marL="1543050" indent="0">
              <a:buNone/>
              <a:defRPr sz="505"/>
            </a:lvl7pPr>
            <a:lvl8pPr marL="1800225" indent="0">
              <a:buNone/>
              <a:defRPr sz="505"/>
            </a:lvl8pPr>
            <a:lvl9pPr marL="2057400" indent="0">
              <a:buNone/>
              <a:defRPr sz="505"/>
            </a:lvl9pPr>
          </a:lstStyle>
          <a:p>
            <a:pPr lvl="0"/>
            <a:r>
              <a:rPr lang="ja-JP" altLang="en-US"/>
              <a:t>マスター テキストの書式設定</a:t>
            </a:r>
            <a:endParaRPr lang="ja-JP" altLang="en-US"/>
          </a:p>
        </p:txBody>
      </p:sp>
      <p:sp>
        <p:nvSpPr>
          <p:cNvPr id="11" name="Text Placeholder 4"/>
          <p:cNvSpPr>
            <a:spLocks noGrp="1"/>
          </p:cNvSpPr>
          <p:nvPr>
            <p:ph type="body" sz="quarter" idx="13"/>
          </p:nvPr>
        </p:nvSpPr>
        <p:spPr>
          <a:xfrm>
            <a:off x="4403832" y="2724150"/>
            <a:ext cx="1649314" cy="832378"/>
          </a:xfrm>
        </p:spPr>
        <p:txBody>
          <a:bodyPr vert="horz" lIns="91440" tIns="45720" rIns="91440" bIns="45720" rtlCol="0" anchor="b">
            <a:noAutofit/>
          </a:bodyPr>
          <a:lstStyle>
            <a:lvl1pPr>
              <a:buNone/>
              <a:defRPr lang="en-US" sz="135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ja-JP" altLang="en-US"/>
              <a:t>マスター テキストの書式設定</a:t>
            </a:r>
            <a:endParaRPr lang="ja-JP" altLang="en-US"/>
          </a:p>
        </p:txBody>
      </p:sp>
      <p:sp>
        <p:nvSpPr>
          <p:cNvPr id="12" name="Text Placeholder 3"/>
          <p:cNvSpPr>
            <a:spLocks noGrp="1"/>
          </p:cNvSpPr>
          <p:nvPr>
            <p:ph type="body" sz="half" idx="17"/>
          </p:nvPr>
        </p:nvSpPr>
        <p:spPr>
          <a:xfrm>
            <a:off x="4403832" y="3714750"/>
            <a:ext cx="1649314" cy="5184599"/>
          </a:xfrm>
        </p:spPr>
        <p:txBody>
          <a:bodyPr anchor="t">
            <a:normAutofit/>
          </a:bodyPr>
          <a:lstStyle>
            <a:lvl1pPr marL="0" indent="0">
              <a:buNone/>
              <a:defRPr sz="790"/>
            </a:lvl1pPr>
            <a:lvl2pPr marL="257175" indent="0">
              <a:buNone/>
              <a:defRPr sz="675"/>
            </a:lvl2pPr>
            <a:lvl3pPr marL="514350" indent="0">
              <a:buNone/>
              <a:defRPr sz="565"/>
            </a:lvl3pPr>
            <a:lvl4pPr marL="771525" indent="0">
              <a:buNone/>
              <a:defRPr sz="505"/>
            </a:lvl4pPr>
            <a:lvl5pPr marL="1028700" indent="0">
              <a:buNone/>
              <a:defRPr sz="505"/>
            </a:lvl5pPr>
            <a:lvl6pPr marL="1285875" indent="0">
              <a:buNone/>
              <a:defRPr sz="505"/>
            </a:lvl6pPr>
            <a:lvl7pPr marL="1543050" indent="0">
              <a:buNone/>
              <a:defRPr sz="505"/>
            </a:lvl7pPr>
            <a:lvl8pPr marL="1800225" indent="0">
              <a:buNone/>
              <a:defRPr sz="505"/>
            </a:lvl8pPr>
            <a:lvl9pPr marL="2057400" indent="0">
              <a:buNone/>
              <a:defRPr sz="505"/>
            </a:lvl9pPr>
          </a:lstStyle>
          <a:p>
            <a:pPr lvl="0"/>
            <a:r>
              <a:rPr lang="ja-JP" altLang="en-US"/>
              <a:t>マスター テキストの書式設定</a:t>
            </a:r>
            <a:endParaRPr lang="ja-JP" altLang="en-US"/>
          </a:p>
        </p:txBody>
      </p:sp>
      <p:sp>
        <p:nvSpPr>
          <p:cNvPr id="3" name="Date Placeholder 2"/>
          <p:cNvSpPr>
            <a:spLocks noGrp="1"/>
          </p:cNvSpPr>
          <p:nvPr>
            <p:ph type="dt" sz="half" idx="10"/>
          </p:nvPr>
        </p:nvSpPr>
        <p:spPr/>
        <p:txBody>
          <a:bodyPr/>
          <a:lstStyle/>
          <a:p>
            <a:fld id="{1DFDD73B-B89A-4D45-BDD3-980DC650E89F}" type="datetime1">
              <a:rPr kumimoji="1" lang="ja-JP" altLang="en-US" smtClean="0"/>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B968F35-2313-4A02-98DC-02BDCE054B52}" type="slidenum">
              <a:rPr kumimoji="1" lang="ja-JP" altLang="en-US" smtClean="0"/>
            </a:fld>
            <a:endParaRPr kumimoji="1"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471488" y="527404"/>
            <a:ext cx="5915025" cy="1914702"/>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749298" y="6207505"/>
            <a:ext cx="1653778" cy="832378"/>
          </a:xfrm>
        </p:spPr>
        <p:txBody>
          <a:bodyPr anchor="b">
            <a:noAutofit/>
          </a:bodyPr>
          <a:lstStyle>
            <a:lvl1pPr marL="0" indent="0">
              <a:buNone/>
              <a:defRPr sz="135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ja-JP" altLang="en-US"/>
              <a:t>マスター テキストの書式設定</a:t>
            </a:r>
            <a:endParaRPr lang="ja-JP" altLang="en-US"/>
          </a:p>
        </p:txBody>
      </p:sp>
      <p:sp>
        <p:nvSpPr>
          <p:cNvPr id="20" name="Picture Placeholder 2"/>
          <p:cNvSpPr>
            <a:spLocks noGrp="1" noChangeAspect="1"/>
          </p:cNvSpPr>
          <p:nvPr>
            <p:ph type="pic" idx="15" hasCustomPrompt="1"/>
          </p:nvPr>
        </p:nvSpPr>
        <p:spPr>
          <a:xfrm>
            <a:off x="749298" y="3259178"/>
            <a:ext cx="1653778" cy="2201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749298" y="7039883"/>
            <a:ext cx="1653778" cy="952162"/>
          </a:xfrm>
        </p:spPr>
        <p:txBody>
          <a:bodyPr anchor="t">
            <a:normAutofit/>
          </a:bodyPr>
          <a:lstStyle>
            <a:lvl1pPr marL="0" indent="0">
              <a:buNone/>
              <a:defRPr sz="790"/>
            </a:lvl1pPr>
            <a:lvl2pPr marL="257175" indent="0">
              <a:buNone/>
              <a:defRPr sz="675"/>
            </a:lvl2pPr>
            <a:lvl3pPr marL="514350" indent="0">
              <a:buNone/>
              <a:defRPr sz="565"/>
            </a:lvl3pPr>
            <a:lvl4pPr marL="771525" indent="0">
              <a:buNone/>
              <a:defRPr sz="505"/>
            </a:lvl4pPr>
            <a:lvl5pPr marL="1028700" indent="0">
              <a:buNone/>
              <a:defRPr sz="505"/>
            </a:lvl5pPr>
            <a:lvl6pPr marL="1285875" indent="0">
              <a:buNone/>
              <a:defRPr sz="505"/>
            </a:lvl6pPr>
            <a:lvl7pPr marL="1543050" indent="0">
              <a:buNone/>
              <a:defRPr sz="505"/>
            </a:lvl7pPr>
            <a:lvl8pPr marL="1800225" indent="0">
              <a:buNone/>
              <a:defRPr sz="505"/>
            </a:lvl8pPr>
            <a:lvl9pPr marL="2057400" indent="0">
              <a:buNone/>
              <a:defRPr sz="505"/>
            </a:lvl9pPr>
          </a:lstStyle>
          <a:p>
            <a:pPr lvl="0"/>
            <a:r>
              <a:rPr lang="ja-JP" altLang="en-US"/>
              <a:t>マスター テキストの書式設定</a:t>
            </a:r>
            <a:endParaRPr lang="ja-JP" altLang="en-US"/>
          </a:p>
        </p:txBody>
      </p:sp>
      <p:sp>
        <p:nvSpPr>
          <p:cNvPr id="22" name="Text Placeholder 4"/>
          <p:cNvSpPr>
            <a:spLocks noGrp="1"/>
          </p:cNvSpPr>
          <p:nvPr>
            <p:ph type="body" sz="quarter" idx="3"/>
          </p:nvPr>
        </p:nvSpPr>
        <p:spPr>
          <a:xfrm>
            <a:off x="2570061" y="6207505"/>
            <a:ext cx="1648420" cy="832378"/>
          </a:xfrm>
        </p:spPr>
        <p:txBody>
          <a:bodyPr anchor="b">
            <a:noAutofit/>
          </a:bodyPr>
          <a:lstStyle>
            <a:lvl1pPr marL="0" indent="0">
              <a:buNone/>
              <a:defRPr sz="135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ja-JP" altLang="en-US"/>
              <a:t>マスター テキストの書式設定</a:t>
            </a:r>
            <a:endParaRPr lang="ja-JP" altLang="en-US"/>
          </a:p>
        </p:txBody>
      </p:sp>
      <p:sp>
        <p:nvSpPr>
          <p:cNvPr id="23" name="Picture Placeholder 2"/>
          <p:cNvSpPr>
            <a:spLocks noGrp="1" noChangeAspect="1"/>
          </p:cNvSpPr>
          <p:nvPr>
            <p:ph type="pic" idx="21" hasCustomPrompt="1"/>
          </p:nvPr>
        </p:nvSpPr>
        <p:spPr>
          <a:xfrm>
            <a:off x="2570061" y="3259178"/>
            <a:ext cx="1648420" cy="2201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2569300" y="7039882"/>
            <a:ext cx="1650603" cy="952162"/>
          </a:xfrm>
        </p:spPr>
        <p:txBody>
          <a:bodyPr anchor="t">
            <a:normAutofit/>
          </a:bodyPr>
          <a:lstStyle>
            <a:lvl1pPr marL="0" indent="0">
              <a:buNone/>
              <a:defRPr sz="790"/>
            </a:lvl1pPr>
            <a:lvl2pPr marL="257175" indent="0">
              <a:buNone/>
              <a:defRPr sz="675"/>
            </a:lvl2pPr>
            <a:lvl3pPr marL="514350" indent="0">
              <a:buNone/>
              <a:defRPr sz="565"/>
            </a:lvl3pPr>
            <a:lvl4pPr marL="771525" indent="0">
              <a:buNone/>
              <a:defRPr sz="505"/>
            </a:lvl4pPr>
            <a:lvl5pPr marL="1028700" indent="0">
              <a:buNone/>
              <a:defRPr sz="505"/>
            </a:lvl5pPr>
            <a:lvl6pPr marL="1285875" indent="0">
              <a:buNone/>
              <a:defRPr sz="505"/>
            </a:lvl6pPr>
            <a:lvl7pPr marL="1543050" indent="0">
              <a:buNone/>
              <a:defRPr sz="505"/>
            </a:lvl7pPr>
            <a:lvl8pPr marL="1800225" indent="0">
              <a:buNone/>
              <a:defRPr sz="505"/>
            </a:lvl8pPr>
            <a:lvl9pPr marL="2057400" indent="0">
              <a:buNone/>
              <a:defRPr sz="505"/>
            </a:lvl9pPr>
          </a:lstStyle>
          <a:p>
            <a:pPr lvl="0"/>
            <a:r>
              <a:rPr lang="ja-JP" altLang="en-US"/>
              <a:t>マスター テキストの書式設定</a:t>
            </a:r>
            <a:endParaRPr lang="ja-JP" altLang="en-US"/>
          </a:p>
        </p:txBody>
      </p:sp>
      <p:sp>
        <p:nvSpPr>
          <p:cNvPr id="25" name="Text Placeholder 4"/>
          <p:cNvSpPr>
            <a:spLocks noGrp="1"/>
          </p:cNvSpPr>
          <p:nvPr>
            <p:ph type="body" sz="quarter" idx="13"/>
          </p:nvPr>
        </p:nvSpPr>
        <p:spPr>
          <a:xfrm>
            <a:off x="4389931" y="6207505"/>
            <a:ext cx="1649314" cy="832378"/>
          </a:xfrm>
        </p:spPr>
        <p:txBody>
          <a:bodyPr anchor="b">
            <a:noAutofit/>
          </a:bodyPr>
          <a:lstStyle>
            <a:lvl1pPr marL="0" indent="0">
              <a:buNone/>
              <a:defRPr sz="135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ja-JP" altLang="en-US"/>
              <a:t>マスター テキストの書式設定</a:t>
            </a:r>
            <a:endParaRPr lang="ja-JP" altLang="en-US"/>
          </a:p>
        </p:txBody>
      </p:sp>
      <p:sp>
        <p:nvSpPr>
          <p:cNvPr id="26" name="Picture Placeholder 2"/>
          <p:cNvSpPr>
            <a:spLocks noGrp="1" noChangeAspect="1"/>
          </p:cNvSpPr>
          <p:nvPr>
            <p:ph type="pic" idx="22" hasCustomPrompt="1"/>
          </p:nvPr>
        </p:nvSpPr>
        <p:spPr>
          <a:xfrm>
            <a:off x="4389931" y="3259178"/>
            <a:ext cx="1649314" cy="2201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4389861" y="7039879"/>
            <a:ext cx="1651498" cy="952162"/>
          </a:xfrm>
        </p:spPr>
        <p:txBody>
          <a:bodyPr anchor="t">
            <a:normAutofit/>
          </a:bodyPr>
          <a:lstStyle>
            <a:lvl1pPr marL="0" indent="0">
              <a:buNone/>
              <a:defRPr sz="790"/>
            </a:lvl1pPr>
            <a:lvl2pPr marL="257175" indent="0">
              <a:buNone/>
              <a:defRPr sz="675"/>
            </a:lvl2pPr>
            <a:lvl3pPr marL="514350" indent="0">
              <a:buNone/>
              <a:defRPr sz="565"/>
            </a:lvl3pPr>
            <a:lvl4pPr marL="771525" indent="0">
              <a:buNone/>
              <a:defRPr sz="505"/>
            </a:lvl4pPr>
            <a:lvl5pPr marL="1028700" indent="0">
              <a:buNone/>
              <a:defRPr sz="505"/>
            </a:lvl5pPr>
            <a:lvl6pPr marL="1285875" indent="0">
              <a:buNone/>
              <a:defRPr sz="505"/>
            </a:lvl6pPr>
            <a:lvl7pPr marL="1543050" indent="0">
              <a:buNone/>
              <a:defRPr sz="505"/>
            </a:lvl7pPr>
            <a:lvl8pPr marL="1800225" indent="0">
              <a:buNone/>
              <a:defRPr sz="505"/>
            </a:lvl8pPr>
            <a:lvl9pPr marL="2057400" indent="0">
              <a:buNone/>
              <a:defRPr sz="505"/>
            </a:lvl9pPr>
          </a:lstStyle>
          <a:p>
            <a:pPr lvl="0"/>
            <a:r>
              <a:rPr lang="ja-JP" altLang="en-US"/>
              <a:t>マスター テキストの書式設定</a:t>
            </a:r>
            <a:endParaRPr lang="ja-JP" altLang="en-US"/>
          </a:p>
        </p:txBody>
      </p:sp>
      <p:sp>
        <p:nvSpPr>
          <p:cNvPr id="3" name="Date Placeholder 2"/>
          <p:cNvSpPr>
            <a:spLocks noGrp="1"/>
          </p:cNvSpPr>
          <p:nvPr>
            <p:ph type="dt" sz="half" idx="10"/>
          </p:nvPr>
        </p:nvSpPr>
        <p:spPr/>
        <p:txBody>
          <a:bodyPr/>
          <a:lstStyle/>
          <a:p>
            <a:fld id="{FB0DF1A8-F16E-4B78-9F75-5F98D6D09AE0}" type="datetime1">
              <a:rPr kumimoji="1" lang="ja-JP" altLang="en-US" smtClean="0"/>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B968F35-2313-4A02-98DC-02BDCE054B52}" type="slidenum">
              <a:rPr kumimoji="1" lang="ja-JP" altLang="en-US" smtClean="0"/>
            </a:fld>
            <a:endParaRPr kumimoji="1" lang="ja-JP"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7887938-4599-4214-B53D-EB92E72C8B59}" type="datetime1">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B968F35-2313-4A02-98DC-02BDCE054B52}" type="slidenum">
              <a:rPr kumimoji="1" lang="ja-JP" altLang="en-US" smtClean="0"/>
            </a:fld>
            <a:endParaRPr kumimoji="1"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7" y="527403"/>
            <a:ext cx="4350544" cy="8394877"/>
          </a:xfrm>
        </p:spPr>
        <p:txBody>
          <a:bodyPr vert="eaVe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F9AF9FE-1361-458A-9194-74F6F5678B8F}" type="datetime1">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B968F35-2313-4A02-98DC-02BDCE054B52}" type="slidenum">
              <a:rPr kumimoji="1" lang="ja-JP" altLang="en-US" smtClean="0"/>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p:txBody>
          <a:bodyPr/>
          <a:lstStyle/>
          <a:p>
            <a:fld id="{B6CC3765-3668-4CE5-9FA7-AA9F3B4EF0BD}" type="datetime1">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70D52D-1535-46B0-83F6-9BA476C7B47E}" type="slidenum">
              <a:rPr kumimoji="1" lang="ja-JP" altLang="en-US" smtClean="0"/>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69950A2-0171-4FB6-8DFE-D432C19DE0E5}" type="datetime1">
              <a:rPr kumimoji="1" lang="ja-JP" altLang="en-US" smtClean="0"/>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70D52D-1535-46B0-83F6-9BA476C7B47E}" type="slidenum">
              <a:rPr kumimoji="1" lang="ja-JP" altLang="en-US" smtClean="0"/>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endParaRPr lang="ja-JP" altLang="en-US"/>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endParaRPr lang="ja-JP" altLang="en-US"/>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DE8E6D0-D334-46D3-854E-0BADB8CA0CFC}" type="datetime1">
              <a:rPr kumimoji="1" lang="ja-JP" altLang="en-US" smtClean="0"/>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B70D52D-1535-46B0-83F6-9BA476C7B47E}" type="slidenum">
              <a:rPr kumimoji="1" lang="ja-JP" altLang="en-US" smtClean="0"/>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3AC5D12-65AA-4150-88BF-B79824DC7C00}" type="datetime1">
              <a:rPr kumimoji="1" lang="ja-JP" altLang="en-US" smtClean="0"/>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B70D52D-1535-46B0-83F6-9BA476C7B47E}" type="slidenum">
              <a:rPr kumimoji="1" lang="ja-JP" altLang="en-US" smtClean="0"/>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F899C-FBAD-48F7-8160-66B8E667B2B4}" type="datetime1">
              <a:rPr kumimoji="1" lang="ja-JP" altLang="en-US" smtClean="0"/>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B70D52D-1535-46B0-83F6-9BA476C7B47E}" type="slidenum">
              <a:rPr kumimoji="1" lang="ja-JP" altLang="en-US" smtClean="0"/>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fld id="{A22EAF85-5636-43A4-88A6-703BBC34CC34}" type="datetime1">
              <a:rPr kumimoji="1" lang="ja-JP" altLang="en-US" smtClean="0"/>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70D52D-1535-46B0-83F6-9BA476C7B47E}" type="slidenum">
              <a:rPr kumimoji="1" lang="ja-JP" altLang="en-US" smtClean="0"/>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fld id="{1ED0D134-9CED-4F9C-9067-3DB3B0939E1A}" type="datetime1">
              <a:rPr kumimoji="1" lang="ja-JP" altLang="en-US" smtClean="0"/>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70D52D-1535-46B0-83F6-9BA476C7B47E}" type="slidenum">
              <a:rPr kumimoji="1" lang="ja-JP" altLang="en-US" smtClean="0"/>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9" Type="http://schemas.openxmlformats.org/officeDocument/2006/relationships/theme" Target="../theme/theme2.xml"/><Relationship Id="rId18" Type="http://schemas.openxmlformats.org/officeDocument/2006/relationships/image" Target="../media/image1.png"/><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88BFE31-925D-4E8D-B23B-393EFBB023D6}" type="datetime1">
              <a:rPr kumimoji="1" lang="ja-JP" altLang="en-US" smtClean="0"/>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B70D52D-1535-46B0-83F6-9BA476C7B47E}"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0000" y="2637014"/>
            <a:ext cx="5756513" cy="6285266"/>
          </a:xfrm>
          <a:prstGeom prst="rect">
            <a:avLst/>
          </a:prstGeom>
        </p:spPr>
        <p:txBody>
          <a:bodyPr vert="horz" lIns="91440" tIns="45720" rIns="91440" bIns="45720" rtlCol="0">
            <a:normAutofit/>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438CD75-A70A-439F-8F87-2C72E6D9B459}" type="datetime1">
              <a:rPr kumimoji="1" lang="ja-JP" altLang="en-US" smtClean="0"/>
            </a:fld>
            <a:endParaRPr kumimoji="1" lang="ja-JP" altLang="en-US"/>
          </a:p>
        </p:txBody>
      </p:sp>
      <p:sp>
        <p:nvSpPr>
          <p:cNvPr id="5" name="Footer Placeholder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kumimoji="1" lang="ja-JP" altLang="en-US"/>
          </a:p>
        </p:txBody>
      </p:sp>
      <p:sp>
        <p:nvSpPr>
          <p:cNvPr id="6" name="Slide Number Placeholder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B968F35-2313-4A02-98DC-02BDCE054B52}" type="slidenum">
              <a:rPr kumimoji="1" lang="ja-JP" altLang="en-US" smtClean="0"/>
            </a:fld>
            <a:endParaRPr kumimoji="1" lang="ja-JP" altLang="en-US"/>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hdr="0" ftr="0" dt="0"/>
  <p:txStyles>
    <p:titleStyle>
      <a:lvl1pPr algn="l" defTabSz="514350" rtl="0" eaLnBrk="1" latinLnBrk="0" hangingPunct="1">
        <a:lnSpc>
          <a:spcPct val="90000"/>
        </a:lnSpc>
        <a:spcBef>
          <a:spcPct val="0"/>
        </a:spcBef>
        <a:buNone/>
        <a:defRPr kumimoji="1" sz="304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28905" indent="-128905" algn="l" defTabSz="514350" rtl="0" eaLnBrk="1" latinLnBrk="0" hangingPunct="1">
        <a:lnSpc>
          <a:spcPct val="90000"/>
        </a:lnSpc>
        <a:spcBef>
          <a:spcPts val="565"/>
        </a:spcBef>
        <a:buFont typeface="Arial" panose="020B0604020202020204" pitchFamily="34" charset="0"/>
        <a:buChar char="•"/>
        <a:defRPr kumimoji="1" sz="1575"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386080" indent="-128905" algn="l" defTabSz="514350" rtl="0" eaLnBrk="1" latinLnBrk="0" hangingPunct="1">
        <a:lnSpc>
          <a:spcPct val="90000"/>
        </a:lnSpc>
        <a:spcBef>
          <a:spcPts val="280"/>
        </a:spcBef>
        <a:buFont typeface="Arial" panose="020B0604020202020204" pitchFamily="34" charset="0"/>
        <a:buChar char="•"/>
        <a:defRPr kumimoji="1"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643255" indent="-128905" algn="l" defTabSz="514350" rtl="0" eaLnBrk="1" latinLnBrk="0" hangingPunct="1">
        <a:lnSpc>
          <a:spcPct val="90000"/>
        </a:lnSpc>
        <a:spcBef>
          <a:spcPts val="280"/>
        </a:spcBef>
        <a:buFont typeface="Arial" panose="020B0604020202020204" pitchFamily="34" charset="0"/>
        <a:buChar char="•"/>
        <a:defRPr kumimoji="1" sz="1125"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900430" indent="-128905" algn="l" defTabSz="514350" rtl="0" eaLnBrk="1" latinLnBrk="0" hangingPunct="1">
        <a:lnSpc>
          <a:spcPct val="90000"/>
        </a:lnSpc>
        <a:spcBef>
          <a:spcPts val="280"/>
        </a:spcBef>
        <a:buFont typeface="Arial" panose="020B0604020202020204" pitchFamily="34" charset="0"/>
        <a:buChar char="•"/>
        <a:defRPr kumimoji="1" sz="1015"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157605" indent="-128905" algn="l" defTabSz="514350" rtl="0" eaLnBrk="1" latinLnBrk="0" hangingPunct="1">
        <a:lnSpc>
          <a:spcPct val="90000"/>
        </a:lnSpc>
        <a:spcBef>
          <a:spcPts val="280"/>
        </a:spcBef>
        <a:buFont typeface="Arial" panose="020B0604020202020204" pitchFamily="34" charset="0"/>
        <a:buChar char="•"/>
        <a:defRPr kumimoji="1" sz="1015"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kumimoji="1" sz="1015" kern="1200">
          <a:solidFill>
            <a:schemeClr val="tx1"/>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kumimoji="1"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kumimoji="1"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kumimoji="1" sz="1015" kern="1200">
          <a:solidFill>
            <a:schemeClr val="tx1"/>
          </a:solidFill>
          <a:latin typeface="+mn-lt"/>
          <a:ea typeface="+mn-ea"/>
          <a:cs typeface="+mn-cs"/>
        </a:defRPr>
      </a:lvl9pPr>
    </p:bodyStyle>
    <p:otherStyle>
      <a:defPPr>
        <a:defRPr lang="en-US"/>
      </a:defPPr>
      <a:lvl1pPr marL="0" algn="l" defTabSz="514350" rtl="0" eaLnBrk="1" latinLnBrk="0" hangingPunct="1">
        <a:defRPr kumimoji="1" sz="1015" kern="1200">
          <a:solidFill>
            <a:schemeClr val="tx1"/>
          </a:solidFill>
          <a:latin typeface="+mn-lt"/>
          <a:ea typeface="+mn-ea"/>
          <a:cs typeface="+mn-cs"/>
        </a:defRPr>
      </a:lvl1pPr>
      <a:lvl2pPr marL="257175" algn="l" defTabSz="514350" rtl="0" eaLnBrk="1" latinLnBrk="0" hangingPunct="1">
        <a:defRPr kumimoji="1" sz="1015" kern="1200">
          <a:solidFill>
            <a:schemeClr val="tx1"/>
          </a:solidFill>
          <a:latin typeface="+mn-lt"/>
          <a:ea typeface="+mn-ea"/>
          <a:cs typeface="+mn-cs"/>
        </a:defRPr>
      </a:lvl2pPr>
      <a:lvl3pPr marL="514350" algn="l" defTabSz="514350" rtl="0" eaLnBrk="1" latinLnBrk="0" hangingPunct="1">
        <a:defRPr kumimoji="1" sz="1015" kern="1200">
          <a:solidFill>
            <a:schemeClr val="tx1"/>
          </a:solidFill>
          <a:latin typeface="+mn-lt"/>
          <a:ea typeface="+mn-ea"/>
          <a:cs typeface="+mn-cs"/>
        </a:defRPr>
      </a:lvl3pPr>
      <a:lvl4pPr marL="771525" algn="l" defTabSz="514350" rtl="0" eaLnBrk="1" latinLnBrk="0" hangingPunct="1">
        <a:defRPr kumimoji="1" sz="1015" kern="1200">
          <a:solidFill>
            <a:schemeClr val="tx1"/>
          </a:solidFill>
          <a:latin typeface="+mn-lt"/>
          <a:ea typeface="+mn-ea"/>
          <a:cs typeface="+mn-cs"/>
        </a:defRPr>
      </a:lvl4pPr>
      <a:lvl5pPr marL="1028700" algn="l" defTabSz="514350" rtl="0" eaLnBrk="1" latinLnBrk="0" hangingPunct="1">
        <a:defRPr kumimoji="1" sz="1015" kern="1200">
          <a:solidFill>
            <a:schemeClr val="tx1"/>
          </a:solidFill>
          <a:latin typeface="+mn-lt"/>
          <a:ea typeface="+mn-ea"/>
          <a:cs typeface="+mn-cs"/>
        </a:defRPr>
      </a:lvl5pPr>
      <a:lvl6pPr marL="1285875" algn="l" defTabSz="514350" rtl="0" eaLnBrk="1" latinLnBrk="0" hangingPunct="1">
        <a:defRPr kumimoji="1" sz="1015" kern="1200">
          <a:solidFill>
            <a:schemeClr val="tx1"/>
          </a:solidFill>
          <a:latin typeface="+mn-lt"/>
          <a:ea typeface="+mn-ea"/>
          <a:cs typeface="+mn-cs"/>
        </a:defRPr>
      </a:lvl6pPr>
      <a:lvl7pPr marL="1543050" algn="l" defTabSz="514350" rtl="0" eaLnBrk="1" latinLnBrk="0" hangingPunct="1">
        <a:defRPr kumimoji="1" sz="1015" kern="1200">
          <a:solidFill>
            <a:schemeClr val="tx1"/>
          </a:solidFill>
          <a:latin typeface="+mn-lt"/>
          <a:ea typeface="+mn-ea"/>
          <a:cs typeface="+mn-cs"/>
        </a:defRPr>
      </a:lvl7pPr>
      <a:lvl8pPr marL="1800225" algn="l" defTabSz="514350" rtl="0" eaLnBrk="1" latinLnBrk="0" hangingPunct="1">
        <a:defRPr kumimoji="1" sz="1015" kern="1200">
          <a:solidFill>
            <a:schemeClr val="tx1"/>
          </a:solidFill>
          <a:latin typeface="+mn-lt"/>
          <a:ea typeface="+mn-ea"/>
          <a:cs typeface="+mn-cs"/>
        </a:defRPr>
      </a:lvl8pPr>
      <a:lvl9pPr marL="2057400" algn="l" defTabSz="514350" rtl="0" eaLnBrk="1" latinLnBrk="0" hangingPunct="1">
        <a:defRPr kumimoji="1"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3.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3" Type="http://schemas.openxmlformats.org/officeDocument/2006/relationships/image" Target="../media/image5.png"/><Relationship Id="rId2" Type="http://schemas.openxmlformats.org/officeDocument/2006/relationships/image" Target="../media/image29.jpeg"/><Relationship Id="rId1" Type="http://schemas.openxmlformats.org/officeDocument/2006/relationships/image" Target="../media/image28.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tiff"/><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9" Type="http://schemas.openxmlformats.org/officeDocument/2006/relationships/image" Target="../media/image14.tiff"/><Relationship Id="rId8" Type="http://schemas.microsoft.com/office/2007/relationships/diagramDrawing" Target="../diagrams/drawing1.xml"/><Relationship Id="rId7" Type="http://schemas.openxmlformats.org/officeDocument/2006/relationships/diagramColors" Target="../diagrams/colors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3" Type="http://schemas.openxmlformats.org/officeDocument/2006/relationships/image" Target="../media/image13.jpeg"/><Relationship Id="rId2" Type="http://schemas.openxmlformats.org/officeDocument/2006/relationships/image" Target="../media/image5.png"/><Relationship Id="rId11" Type="http://schemas.openxmlformats.org/officeDocument/2006/relationships/slideLayout" Target="../slideLayouts/slideLayout12.xml"/><Relationship Id="rId10" Type="http://schemas.openxmlformats.org/officeDocument/2006/relationships/image" Target="../media/image1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9" Type="http://schemas.openxmlformats.org/officeDocument/2006/relationships/image" Target="../media/image27.jpeg"/><Relationship Id="rId8" Type="http://schemas.openxmlformats.org/officeDocument/2006/relationships/image" Target="../media/image26.jpeg"/><Relationship Id="rId7" Type="http://schemas.openxmlformats.org/officeDocument/2006/relationships/image" Target="../media/image25.jpeg"/><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slideLayout" Target="../slideLayouts/slideLayout1.xml"/><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図 9"/>
          <p:cNvPicPr>
            <a:picLocks noChangeAspect="1"/>
          </p:cNvPicPr>
          <p:nvPr/>
        </p:nvPicPr>
        <p:blipFill>
          <a:blip r:embed="rId1"/>
          <a:stretch>
            <a:fillRect/>
          </a:stretch>
        </p:blipFill>
        <p:spPr>
          <a:xfrm>
            <a:off x="0" y="102624"/>
            <a:ext cx="6858000" cy="9700752"/>
          </a:xfrm>
          <a:prstGeom prst="rect">
            <a:avLst/>
          </a:prstGeom>
        </p:spPr>
      </p:pic>
      <p:pic>
        <p:nvPicPr>
          <p:cNvPr id="3" name="图片 2" descr="0315543A27C09FBE96939A1ED9C38F9C"/>
          <p:cNvPicPr>
            <a:picLocks noChangeAspect="1"/>
          </p:cNvPicPr>
          <p:nvPr/>
        </p:nvPicPr>
        <p:blipFill>
          <a:blip r:embed="rId2"/>
          <a:stretch>
            <a:fillRect/>
          </a:stretch>
        </p:blipFill>
        <p:spPr>
          <a:xfrm>
            <a:off x="0" y="0"/>
            <a:ext cx="7068820" cy="9906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0" y="4504305"/>
            <a:ext cx="6858000" cy="5401696"/>
            <a:chOff x="0" y="4504305"/>
            <a:chExt cx="6858000" cy="5401696"/>
          </a:xfrm>
        </p:grpSpPr>
        <p:pic>
          <p:nvPicPr>
            <p:cNvPr id="3" name="図 2"/>
            <p:cNvPicPr>
              <a:picLocks noChangeAspect="1"/>
            </p:cNvPicPr>
            <p:nvPr/>
          </p:nvPicPr>
          <p:blipFill>
            <a:blip r:embed="rId1"/>
            <a:srcRect t="44370" b="-1"/>
            <a:stretch>
              <a:fillRect/>
            </a:stretch>
          </p:blipFill>
          <p:spPr>
            <a:xfrm>
              <a:off x="0" y="4509371"/>
              <a:ext cx="6858000" cy="5396630"/>
            </a:xfrm>
            <a:prstGeom prst="rect">
              <a:avLst/>
            </a:prstGeom>
          </p:spPr>
        </p:pic>
        <p:sp>
          <p:nvSpPr>
            <p:cNvPr id="4" name="正方形/長方形 3"/>
            <p:cNvSpPr/>
            <p:nvPr/>
          </p:nvSpPr>
          <p:spPr>
            <a:xfrm>
              <a:off x="4171167" y="4504305"/>
              <a:ext cx="1889619" cy="906939"/>
            </a:xfrm>
            <a:prstGeom prst="rect">
              <a:avLst/>
            </a:prstGeom>
            <a:solidFill>
              <a:srgbClr val="2D292A"/>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Yu Gothic" panose="020B0400000000000000" pitchFamily="50" charset="-128"/>
                <a:cs typeface="+mn-cs"/>
              </a:endParaRPr>
            </a:p>
          </p:txBody>
        </p:sp>
      </p:grpSp>
      <p:pic>
        <p:nvPicPr>
          <p:cNvPr id="1026" name="Picture 2" descr="海外拠点"/>
          <p:cNvPicPr>
            <a:picLocks noChangeAspect="1" noChangeArrowheads="1"/>
          </p:cNvPicPr>
          <p:nvPr/>
        </p:nvPicPr>
        <p:blipFill>
          <a:blip r:embed="rId2"/>
          <a:srcRect/>
          <a:stretch>
            <a:fillRect/>
          </a:stretch>
        </p:blipFill>
        <p:spPr bwMode="auto">
          <a:xfrm>
            <a:off x="0" y="450"/>
            <a:ext cx="6858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0" y="4568961"/>
            <a:ext cx="6858000" cy="534377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Yu Gothic" panose="020B0400000000000000" pitchFamily="50" charset="-128"/>
              <a:cs typeface="+mn-cs"/>
            </a:endParaRPr>
          </a:p>
        </p:txBody>
      </p:sp>
      <p:pic>
        <p:nvPicPr>
          <p:cNvPr id="44" name="図 43"/>
          <p:cNvPicPr>
            <a:picLocks noChangeAspect="1"/>
          </p:cNvPicPr>
          <p:nvPr/>
        </p:nvPicPr>
        <p:blipFill>
          <a:blip r:embed="rId3"/>
          <a:stretch>
            <a:fillRect/>
          </a:stretch>
        </p:blipFill>
        <p:spPr>
          <a:xfrm>
            <a:off x="127347" y="84224"/>
            <a:ext cx="522360" cy="296701"/>
          </a:xfrm>
          <a:prstGeom prst="rect">
            <a:avLst/>
          </a:prstGeom>
        </p:spPr>
      </p:pic>
      <p:sp>
        <p:nvSpPr>
          <p:cNvPr id="2" name="タイトル 1"/>
          <p:cNvSpPr txBox="1"/>
          <p:nvPr/>
        </p:nvSpPr>
        <p:spPr>
          <a:xfrm>
            <a:off x="158658" y="4658292"/>
            <a:ext cx="6506513" cy="5182960"/>
          </a:xfrm>
          <a:prstGeom prst="rect">
            <a:avLst/>
          </a:prstGeom>
        </p:spPr>
        <p:txBody>
          <a:bodyPr vert="horz" lIns="91440" tIns="45720" rIns="91440" bIns="45720" rtlCol="0" anchor="t">
            <a:noAutofit/>
          </a:bodyPr>
          <a:lstStyle>
            <a:lvl1pPr algn="l" defTabSz="323850" rtl="0" eaLnBrk="1" latinLnBrk="0" hangingPunct="1">
              <a:lnSpc>
                <a:spcPct val="90000"/>
              </a:lnSpc>
              <a:spcBef>
                <a:spcPct val="0"/>
              </a:spcBef>
              <a:buNone/>
              <a:defRPr kumimoji="1" sz="1560" kern="1200">
                <a:solidFill>
                  <a:schemeClr val="tx1"/>
                </a:solidFill>
                <a:latin typeface="+mj-lt"/>
                <a:ea typeface="+mj-ea"/>
                <a:cs typeface="+mj-cs"/>
              </a:defRPr>
            </a:lvl1pPr>
          </a:lstStyle>
          <a:p>
            <a:pPr marL="0" marR="0" lvl="0" indent="0" algn="l" defTabSz="323850" rtl="0" eaLnBrk="1" fontAlgn="auto" latinLnBrk="0" hangingPunct="1">
              <a:lnSpc>
                <a:spcPct val="130000"/>
              </a:lnSpc>
              <a:spcBef>
                <a:spcPct val="0"/>
              </a:spcBef>
              <a:spcAft>
                <a:spcPts val="0"/>
              </a:spcAft>
              <a:buClrTx/>
              <a:buSzTx/>
              <a:buFontTx/>
              <a:buNone/>
              <a:defRPr/>
            </a:pP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 </a:t>
            </a:r>
            <a:endPar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r>
              <a:rPr kumimoji="1" lang="ja-JP" altLang="en-US" sz="800" b="0" i="0" u="sng"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＜日本国内拠点＞</a:t>
            </a:r>
            <a:endParaRPr kumimoji="1" lang="en-US" altLang="ja-JP" sz="800" b="0" i="0" u="sng"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本社</a:t>
            </a:r>
            <a:endPar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277-0005</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　千葉県柏市柏</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7</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丁目</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1</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番</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15</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号</a:t>
            </a:r>
            <a:endPar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TEL.04-7166-7411</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　</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FAX.04-7166-7276</a:t>
            </a:r>
            <a:endPar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endParaRPr kumimoji="1" lang="en-US" altLang="ja-JP" sz="800" b="0" i="0" u="sng"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仙台営業所</a:t>
            </a:r>
            <a:endPar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981-3117 </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宮城県仙台市泉区市名坂字原田</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110-1-102</a:t>
            </a:r>
            <a:endPar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TEL.022-771-0430</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　</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FAX.022-371-8390</a:t>
            </a:r>
            <a:endPar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endPar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西関東営業所</a:t>
            </a:r>
            <a:endPar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193-0931 </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東京都八王子市台町</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2-17-1-106</a:t>
            </a:r>
            <a:endPar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TEL.042-634-8381</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　</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FAX.042-634-8382</a:t>
            </a:r>
            <a:endPar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endPar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神奈川営業所</a:t>
            </a:r>
            <a:endPar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243-0021 </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神奈川県厚木市岡田</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3028</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番地 サンシャイン厚木ビル </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1</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階</a:t>
            </a:r>
            <a:endPar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TEL.046-220-1011</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　</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FAX.046-220-1012</a:t>
            </a:r>
            <a:endPar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endPar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名古屋営業所</a:t>
            </a:r>
            <a:endPar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460-0002 </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愛知県名古屋市中区丸の内</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1</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丁目</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10</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番</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19</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号 サンエイビル </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5</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Ｆ</a:t>
            </a:r>
            <a:endPar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TEL.052-218-3337</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　</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FAX.052-232-1337</a:t>
            </a:r>
            <a:endPar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endPar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大阪営業所</a:t>
            </a:r>
            <a:endPar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564-0062 </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大阪府吹田市垂水町</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3-34-15 </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伸栄第</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1</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ビル</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3</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階</a:t>
            </a:r>
            <a:endPar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TEL.06-6193-0033</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　</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FAX.06-6193-0037</a:t>
            </a:r>
            <a:endPar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endPar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r>
              <a:rPr kumimoji="1" lang="ja-JP" altLang="en-US" sz="800" b="0" i="0" u="sng"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＜海外拠点及び現地法人＞</a:t>
            </a:r>
            <a:endParaRPr kumimoji="1" lang="en-US" altLang="ja-JP" sz="800" b="0" i="0" u="sng"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SAN-EI TECH (SHANGHAI)., LTD. </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琶麗（ハーレイ）国際貿易</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上海</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有限公司</a:t>
            </a:r>
            <a:endPar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TEL.+86-512-6515-1866 FAX.+86-512-6515-4348</a:t>
            </a:r>
            <a:endPar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endPar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r>
              <a:rPr kumimoji="1" lang="en-US" altLang="ja-JP" sz="800" b="0" i="0" u="none" strike="noStrike" kern="1200" cap="none" spc="0" normalizeH="0" baseline="0" noProof="0" dirty="0" err="1">
                <a:ln>
                  <a:noFill/>
                </a:ln>
                <a:solidFill>
                  <a:prstClr val="white"/>
                </a:solidFill>
                <a:effectLst/>
                <a:uLnTx/>
                <a:uFillTx/>
                <a:latin typeface="Meiryo" panose="020B0604030504040204" pitchFamily="50" charset="-128"/>
                <a:ea typeface="Meiryo" panose="020B0604030504040204" pitchFamily="50" charset="-128"/>
                <a:cs typeface="+mj-cs"/>
              </a:rPr>
              <a:t>San-Ei</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 Tech (Thailand) Co., Ltd.</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　</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TEL.</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 </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FAX. </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66-0-2161-0810</a:t>
            </a:r>
            <a:endPar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a:p>
            <a:pPr marL="0" marR="0" lvl="0" indent="0" algn="l" defTabSz="323850" rtl="0" eaLnBrk="1" fontAlgn="auto" latinLnBrk="0" hangingPunct="1">
              <a:lnSpc>
                <a:spcPct val="130000"/>
              </a:lnSpc>
              <a:spcBef>
                <a:spcPct val="0"/>
              </a:spcBef>
              <a:spcAft>
                <a:spcPts val="0"/>
              </a:spcAft>
              <a:buClrTx/>
              <a:buSzTx/>
              <a:buFontTx/>
              <a:buNone/>
              <a:defRPr/>
            </a:pP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SAN-EI TECH (TAIWAN</a:t>
            </a:r>
            <a:r>
              <a:rPr kumimoji="1" lang="ja-JP" altLang="en-US"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　</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rPr>
              <a:t>TEL.+886-2-2181-1622</a:t>
            </a:r>
            <a:endParaRPr kumimoji="1" lang="en-US" altLang="ja-JP" sz="800" b="0"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j-cs"/>
            </a:endParaRPr>
          </a:p>
        </p:txBody>
      </p:sp>
      <p:grpSp>
        <p:nvGrpSpPr>
          <p:cNvPr id="7" name="グループ化 6"/>
          <p:cNvGrpSpPr/>
          <p:nvPr/>
        </p:nvGrpSpPr>
        <p:grpSpPr>
          <a:xfrm>
            <a:off x="4286005" y="6005830"/>
            <a:ext cx="2541676" cy="2815579"/>
            <a:chOff x="4286005" y="6005830"/>
            <a:chExt cx="2541676" cy="2815579"/>
          </a:xfrm>
        </p:grpSpPr>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6988" y="7938729"/>
              <a:ext cx="833962" cy="833962"/>
            </a:xfrm>
            <a:prstGeom prst="rect">
              <a:avLst/>
            </a:prstGeom>
            <a:ln w="34925">
              <a:noFill/>
            </a:ln>
          </p:spPr>
        </p:pic>
        <p:pic>
          <p:nvPicPr>
            <p:cNvPr id="8" name="図 7"/>
            <p:cNvPicPr>
              <a:picLocks noChangeAspect="1"/>
            </p:cNvPicPr>
            <p:nvPr/>
          </p:nvPicPr>
          <p:blipFill>
            <a:blip r:embed="rId5"/>
            <a:stretch>
              <a:fillRect/>
            </a:stretch>
          </p:blipFill>
          <p:spPr>
            <a:xfrm>
              <a:off x="5470356" y="7818989"/>
              <a:ext cx="1180861" cy="1002420"/>
            </a:xfrm>
            <a:prstGeom prst="rect">
              <a:avLst/>
            </a:prstGeom>
          </p:spPr>
        </p:pic>
        <p:grpSp>
          <p:nvGrpSpPr>
            <p:cNvPr id="17" name="グループ化 16"/>
            <p:cNvGrpSpPr/>
            <p:nvPr/>
          </p:nvGrpSpPr>
          <p:grpSpPr>
            <a:xfrm>
              <a:off x="4286005" y="6005830"/>
              <a:ext cx="2541676" cy="1758991"/>
              <a:chOff x="4243481" y="5993721"/>
              <a:chExt cx="2541676" cy="1758991"/>
            </a:xfrm>
          </p:grpSpPr>
          <p:grpSp>
            <p:nvGrpSpPr>
              <p:cNvPr id="21" name="グループ化 20"/>
              <p:cNvGrpSpPr/>
              <p:nvPr/>
            </p:nvGrpSpPr>
            <p:grpSpPr>
              <a:xfrm>
                <a:off x="4505974" y="6796308"/>
                <a:ext cx="2279183" cy="689990"/>
                <a:chOff x="8734523" y="8027344"/>
                <a:chExt cx="3487926" cy="1251350"/>
              </a:xfrm>
            </p:grpSpPr>
            <p:grpSp>
              <p:nvGrpSpPr>
                <p:cNvPr id="22" name="グループ化 21"/>
                <p:cNvGrpSpPr/>
                <p:nvPr/>
              </p:nvGrpSpPr>
              <p:grpSpPr>
                <a:xfrm>
                  <a:off x="8734523" y="8027344"/>
                  <a:ext cx="3487926" cy="1251350"/>
                  <a:chOff x="2140530" y="7045267"/>
                  <a:chExt cx="2862702" cy="1032639"/>
                </a:xfrm>
              </p:grpSpPr>
              <p:sp>
                <p:nvSpPr>
                  <p:cNvPr id="24" name="正方形/長方形 23"/>
                  <p:cNvSpPr/>
                  <p:nvPr/>
                </p:nvSpPr>
                <p:spPr>
                  <a:xfrm>
                    <a:off x="2252315" y="7137763"/>
                    <a:ext cx="2621416" cy="940143"/>
                  </a:xfrm>
                  <a:prstGeom prst="rect">
                    <a:avLst/>
                  </a:prstGeom>
                  <a:solidFill>
                    <a:schemeClr val="bg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ja-JP" altLang="en-US" sz="900" b="0" i="0" u="none" strike="noStrike" kern="1200" cap="none" spc="0" normalizeH="0" baseline="0" noProof="0">
                      <a:ln>
                        <a:noFill/>
                      </a:ln>
                      <a:solidFill>
                        <a:prstClr val="white"/>
                      </a:solidFill>
                      <a:effectLst/>
                      <a:uLnTx/>
                      <a:uFillTx/>
                      <a:latin typeface="Meiryo" panose="020B0604030504040204" pitchFamily="50" charset="-128"/>
                      <a:ea typeface="Meiryo" panose="020B0604030504040204" pitchFamily="50" charset="-128"/>
                      <a:cs typeface="+mn-cs"/>
                    </a:endParaRPr>
                  </a:p>
                </p:txBody>
              </p:sp>
              <p:sp>
                <p:nvSpPr>
                  <p:cNvPr id="25" name="正方形/長方形 24"/>
                  <p:cNvSpPr/>
                  <p:nvPr/>
                </p:nvSpPr>
                <p:spPr>
                  <a:xfrm>
                    <a:off x="2140530" y="7045267"/>
                    <a:ext cx="2635845" cy="894482"/>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style>
                  <a:lnRef idx="0">
                    <a:scrgbClr r="0" g="0" b="0"/>
                  </a:lnRef>
                  <a:fillRef idx="0">
                    <a:scrgbClr r="0" g="0" b="0"/>
                  </a:fillRef>
                  <a:effectRef idx="0">
                    <a:scrgbClr r="0" g="0" b="0"/>
                  </a:effectRef>
                  <a:fontRef idx="minor">
                    <a:schemeClr val="dk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ja-JP" altLang="en-US" sz="900" b="0" i="0" u="none" strike="noStrike" kern="1200" cap="none" spc="0" normalizeH="0" baseline="0" noProof="0" dirty="0">
                      <a:ln>
                        <a:noFill/>
                      </a:ln>
                      <a:solidFill>
                        <a:prstClr val="black"/>
                      </a:solidFill>
                      <a:effectLst/>
                      <a:uLnTx/>
                      <a:uFillTx/>
                      <a:latin typeface="Meiryo" panose="020B0604030504040204" pitchFamily="50" charset="-128"/>
                      <a:ea typeface="Meiryo" panose="020B0604030504040204" pitchFamily="50" charset="-128"/>
                      <a:cs typeface="+mn-cs"/>
                    </a:endParaRPr>
                  </a:p>
                </p:txBody>
              </p:sp>
              <p:sp>
                <p:nvSpPr>
                  <p:cNvPr id="26" name="テキスト ボックス 32"/>
                  <p:cNvSpPr txBox="1">
                    <a:spLocks noChangeArrowheads="1"/>
                  </p:cNvSpPr>
                  <p:nvPr/>
                </p:nvSpPr>
                <p:spPr bwMode="auto">
                  <a:xfrm>
                    <a:off x="2535223" y="7109626"/>
                    <a:ext cx="2174837" cy="34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900">
                        <a:solidFill>
                          <a:schemeClr val="tx1"/>
                        </a:solidFill>
                        <a:latin typeface="Arial" panose="020B0604020202020204" pitchFamily="34" charset="0"/>
                        <a:ea typeface="MS UI Gothic" panose="020B0600070205080204" pitchFamily="50" charset="-128"/>
                      </a:defRPr>
                    </a:lvl1pPr>
                    <a:lvl2pPr marL="742950" indent="-285750">
                      <a:defRPr kumimoji="1" sz="900">
                        <a:solidFill>
                          <a:schemeClr val="tx1"/>
                        </a:solidFill>
                        <a:latin typeface="Arial" panose="020B0604020202020204" pitchFamily="34" charset="0"/>
                        <a:ea typeface="MS UI Gothic" panose="020B0600070205080204" pitchFamily="50" charset="-128"/>
                      </a:defRPr>
                    </a:lvl2pPr>
                    <a:lvl3pPr marL="1143000" indent="-228600">
                      <a:defRPr kumimoji="1" sz="900">
                        <a:solidFill>
                          <a:schemeClr val="tx1"/>
                        </a:solidFill>
                        <a:latin typeface="Arial" panose="020B0604020202020204" pitchFamily="34" charset="0"/>
                        <a:ea typeface="MS UI Gothic" panose="020B0600070205080204" pitchFamily="50" charset="-128"/>
                      </a:defRPr>
                    </a:lvl3pPr>
                    <a:lvl4pPr marL="1600200" indent="-228600">
                      <a:defRPr kumimoji="1" sz="900">
                        <a:solidFill>
                          <a:schemeClr val="tx1"/>
                        </a:solidFill>
                        <a:latin typeface="Arial" panose="020B0604020202020204" pitchFamily="34" charset="0"/>
                        <a:ea typeface="MS UI Gothic" panose="020B0600070205080204" pitchFamily="50" charset="-128"/>
                      </a:defRPr>
                    </a:lvl4pPr>
                    <a:lvl5pPr marL="2057400" indent="-228600">
                      <a:defRPr kumimoji="1" sz="900">
                        <a:solidFill>
                          <a:schemeClr val="tx1"/>
                        </a:solidFill>
                        <a:latin typeface="Arial" panose="020B0604020202020204" pitchFamily="34" charset="0"/>
                        <a:ea typeface="MS UI Gothic" panose="020B0600070205080204" pitchFamily="50"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9pPr>
                  </a:lstStyle>
                  <a:p>
                    <a:pPr marL="0" marR="0" lvl="0" indent="0" algn="ctr" defTabSz="457200" rtl="0" eaLnBrk="0" fontAlgn="base" latinLnBrk="0" hangingPunct="0">
                      <a:lnSpc>
                        <a:spcPct val="100000"/>
                      </a:lnSpc>
                      <a:spcBef>
                        <a:spcPct val="0"/>
                      </a:spcBef>
                      <a:spcAft>
                        <a:spcPct val="0"/>
                      </a:spcAft>
                      <a:buClrTx/>
                      <a:buSzTx/>
                      <a:buFontTx/>
                      <a:buNone/>
                      <a:defRPr/>
                    </a:pPr>
                    <a:r>
                      <a:rPr kumimoji="1" lang="zh-CN" altLang="ja-JP" sz="900" b="1" i="0" u="none" strike="noStrike" kern="1200" cap="none" spc="0" normalizeH="0" baseline="0" noProof="0" dirty="0">
                        <a:ln>
                          <a:noFill/>
                        </a:ln>
                        <a:solidFill>
                          <a:prstClr val="black"/>
                        </a:solidFill>
                        <a:effectLst/>
                        <a:uLnTx/>
                        <a:uFillTx/>
                        <a:latin typeface="Meiryo" panose="020B0604030504040204" pitchFamily="50" charset="-128"/>
                        <a:ea typeface="宋体" panose="02010600030101010101" pitchFamily="2" charset="-122"/>
                        <a:cs typeface="+mn-cs"/>
                      </a:rPr>
                      <a:t>联络邮箱</a:t>
                    </a:r>
                    <a:endParaRPr kumimoji="1" lang="zh-CN" altLang="ja-JP" sz="900" b="1" i="0" u="none" strike="noStrike" kern="1200" cap="none" spc="0" normalizeH="0" baseline="0" noProof="0" dirty="0">
                      <a:ln>
                        <a:noFill/>
                      </a:ln>
                      <a:solidFill>
                        <a:prstClr val="black"/>
                      </a:solidFill>
                      <a:effectLst/>
                      <a:uLnTx/>
                      <a:uFillTx/>
                      <a:latin typeface="Meiryo" panose="020B0604030504040204" pitchFamily="50" charset="-128"/>
                      <a:ea typeface="宋体" panose="02010600030101010101" pitchFamily="2" charset="-122"/>
                      <a:cs typeface="+mn-cs"/>
                    </a:endParaRPr>
                  </a:p>
                </p:txBody>
              </p:sp>
              <p:cxnSp>
                <p:nvCxnSpPr>
                  <p:cNvPr id="27" name="直線コネクタ 26"/>
                  <p:cNvCxnSpPr/>
                  <p:nvPr/>
                </p:nvCxnSpPr>
                <p:spPr>
                  <a:xfrm>
                    <a:off x="2833476" y="7433194"/>
                    <a:ext cx="1716226" cy="0"/>
                  </a:xfrm>
                  <a:prstGeom prst="line">
                    <a:avLst/>
                  </a:prstGeom>
                  <a:ln>
                    <a:solidFill>
                      <a:srgbClr val="8BC5FF"/>
                    </a:solidFill>
                  </a:ln>
                  <a:effectLst/>
                </p:spPr>
                <p:style>
                  <a:lnRef idx="2">
                    <a:schemeClr val="accent1"/>
                  </a:lnRef>
                  <a:fillRef idx="0">
                    <a:schemeClr val="accent1"/>
                  </a:fillRef>
                  <a:effectRef idx="1">
                    <a:schemeClr val="accent1"/>
                  </a:effectRef>
                  <a:fontRef idx="minor">
                    <a:schemeClr val="tx1"/>
                  </a:fontRef>
                </p:style>
              </p:cxnSp>
              <p:sp>
                <p:nvSpPr>
                  <p:cNvPr id="28" name="テキスト ボックス 35"/>
                  <p:cNvSpPr txBox="1">
                    <a:spLocks noChangeArrowheads="1"/>
                  </p:cNvSpPr>
                  <p:nvPr/>
                </p:nvSpPr>
                <p:spPr bwMode="auto">
                  <a:xfrm>
                    <a:off x="4534642" y="7469691"/>
                    <a:ext cx="350836" cy="1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900">
                        <a:solidFill>
                          <a:schemeClr val="tx1"/>
                        </a:solidFill>
                        <a:latin typeface="Arial" panose="020B0604020202020204" pitchFamily="34" charset="0"/>
                        <a:ea typeface="MS UI Gothic" panose="020B0600070205080204" pitchFamily="50" charset="-128"/>
                      </a:defRPr>
                    </a:lvl1pPr>
                    <a:lvl2pPr marL="742950" indent="-285750">
                      <a:defRPr kumimoji="1" sz="900">
                        <a:solidFill>
                          <a:schemeClr val="tx1"/>
                        </a:solidFill>
                        <a:latin typeface="Arial" panose="020B0604020202020204" pitchFamily="34" charset="0"/>
                        <a:ea typeface="MS UI Gothic" panose="020B0600070205080204" pitchFamily="50" charset="-128"/>
                      </a:defRPr>
                    </a:lvl2pPr>
                    <a:lvl3pPr marL="1143000" indent="-228600">
                      <a:defRPr kumimoji="1" sz="900">
                        <a:solidFill>
                          <a:schemeClr val="tx1"/>
                        </a:solidFill>
                        <a:latin typeface="Arial" panose="020B0604020202020204" pitchFamily="34" charset="0"/>
                        <a:ea typeface="MS UI Gothic" panose="020B0600070205080204" pitchFamily="50" charset="-128"/>
                      </a:defRPr>
                    </a:lvl3pPr>
                    <a:lvl4pPr marL="1600200" indent="-228600">
                      <a:defRPr kumimoji="1" sz="900">
                        <a:solidFill>
                          <a:schemeClr val="tx1"/>
                        </a:solidFill>
                        <a:latin typeface="Arial" panose="020B0604020202020204" pitchFamily="34" charset="0"/>
                        <a:ea typeface="MS UI Gothic" panose="020B0600070205080204" pitchFamily="50" charset="-128"/>
                      </a:defRPr>
                    </a:lvl4pPr>
                    <a:lvl5pPr marL="2057400" indent="-228600">
                      <a:defRPr kumimoji="1" sz="900">
                        <a:solidFill>
                          <a:schemeClr val="tx1"/>
                        </a:solidFill>
                        <a:latin typeface="Arial" panose="020B0604020202020204" pitchFamily="34" charset="0"/>
                        <a:ea typeface="MS UI Gothic" panose="020B0600070205080204" pitchFamily="50"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en-US" altLang="ja-JP" sz="900" b="0" i="0" u="none" strike="noStrike" kern="1200" cap="none" spc="0" normalizeH="0" baseline="0" noProof="0" dirty="0">
                        <a:ln>
                          <a:noFill/>
                        </a:ln>
                        <a:solidFill>
                          <a:srgbClr val="8BC5FF"/>
                        </a:solidFill>
                        <a:effectLst/>
                        <a:uLnTx/>
                        <a:uFillTx/>
                        <a:latin typeface="Meiryo" panose="020B0604030504040204" pitchFamily="50" charset="-128"/>
                        <a:ea typeface="Meiryo" panose="020B0604030504040204" pitchFamily="50" charset="-128"/>
                        <a:cs typeface="+mn-cs"/>
                      </a:rPr>
                      <a:t>〉</a:t>
                    </a:r>
                    <a:endParaRPr kumimoji="1" lang="ja-JP" altLang="en-US" sz="900" b="0" i="0" u="none" strike="noStrike" kern="1200" cap="none" spc="0" normalizeH="0" baseline="0" noProof="0" dirty="0">
                      <a:ln>
                        <a:noFill/>
                      </a:ln>
                      <a:solidFill>
                        <a:srgbClr val="8BC5FF"/>
                      </a:solidFill>
                      <a:effectLst/>
                      <a:uLnTx/>
                      <a:uFillTx/>
                      <a:latin typeface="Meiryo" panose="020B0604030504040204" pitchFamily="50" charset="-128"/>
                      <a:ea typeface="Meiryo" panose="020B0604030504040204" pitchFamily="50" charset="-128"/>
                      <a:cs typeface="+mn-cs"/>
                    </a:endParaRPr>
                  </a:p>
                </p:txBody>
              </p:sp>
              <p:sp>
                <p:nvSpPr>
                  <p:cNvPr id="29" name="正方形/長方形 39"/>
                  <p:cNvSpPr>
                    <a:spLocks noChangeArrowheads="1"/>
                  </p:cNvSpPr>
                  <p:nvPr/>
                </p:nvSpPr>
                <p:spPr bwMode="auto">
                  <a:xfrm>
                    <a:off x="2725735" y="7445721"/>
                    <a:ext cx="2044174" cy="34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kumimoji="1" sz="900">
                        <a:solidFill>
                          <a:schemeClr val="tx1"/>
                        </a:solidFill>
                        <a:latin typeface="Arial" panose="020B0604020202020204" pitchFamily="34" charset="0"/>
                        <a:ea typeface="MS UI Gothic" panose="020B0600070205080204" pitchFamily="50" charset="-128"/>
                      </a:defRPr>
                    </a:lvl1pPr>
                    <a:lvl2pPr marL="742950" indent="-285750" defTabSz="457200">
                      <a:defRPr kumimoji="1" sz="900">
                        <a:solidFill>
                          <a:schemeClr val="tx1"/>
                        </a:solidFill>
                        <a:latin typeface="Arial" panose="020B0604020202020204" pitchFamily="34" charset="0"/>
                        <a:ea typeface="MS UI Gothic" panose="020B0600070205080204" pitchFamily="50" charset="-128"/>
                      </a:defRPr>
                    </a:lvl2pPr>
                    <a:lvl3pPr marL="1143000" indent="-228600" defTabSz="457200">
                      <a:defRPr kumimoji="1" sz="900">
                        <a:solidFill>
                          <a:schemeClr val="tx1"/>
                        </a:solidFill>
                        <a:latin typeface="Arial" panose="020B0604020202020204" pitchFamily="34" charset="0"/>
                        <a:ea typeface="MS UI Gothic" panose="020B0600070205080204" pitchFamily="50" charset="-128"/>
                      </a:defRPr>
                    </a:lvl3pPr>
                    <a:lvl4pPr marL="1600200" indent="-228600" defTabSz="457200">
                      <a:defRPr kumimoji="1" sz="900">
                        <a:solidFill>
                          <a:schemeClr val="tx1"/>
                        </a:solidFill>
                        <a:latin typeface="Arial" panose="020B0604020202020204" pitchFamily="34" charset="0"/>
                        <a:ea typeface="MS UI Gothic" panose="020B0600070205080204" pitchFamily="50" charset="-128"/>
                      </a:defRPr>
                    </a:lvl4pPr>
                    <a:lvl5pPr marL="2057400" indent="-228600" defTabSz="457200">
                      <a:defRPr kumimoji="1" sz="900">
                        <a:solidFill>
                          <a:schemeClr val="tx1"/>
                        </a:solidFill>
                        <a:latin typeface="Arial" panose="020B0604020202020204" pitchFamily="34" charset="0"/>
                        <a:ea typeface="MS UI Gothic" panose="020B0600070205080204" pitchFamily="50" charset="-128"/>
                      </a:defRPr>
                    </a:lvl5pPr>
                    <a:lvl6pPr marL="2514600" indent="-228600" defTabSz="4572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6pPr>
                    <a:lvl7pPr marL="2971800" indent="-228600" defTabSz="4572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7pPr>
                    <a:lvl8pPr marL="3429000" indent="-228600" defTabSz="4572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8pPr>
                    <a:lvl9pPr marL="3886200" indent="-228600" defTabSz="4572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en-US" altLang="ja-JP" sz="900" b="0" i="0" u="none" strike="noStrike" kern="1200" cap="none" spc="0" normalizeH="0" baseline="0" noProof="0" dirty="0">
                        <a:ln>
                          <a:noFill/>
                        </a:ln>
                        <a:solidFill>
                          <a:schemeClr val="tx1"/>
                        </a:solidFill>
                        <a:effectLst/>
                        <a:uLnTx/>
                        <a:uFillTx/>
                        <a:latin typeface="Meiryo" panose="020B0604030504040204" pitchFamily="50" charset="-128"/>
                        <a:ea typeface="Meiryo" panose="020B0604030504040204" pitchFamily="50" charset="-128"/>
                        <a:cs typeface="+mn-cs"/>
                      </a:rPr>
                      <a:t>sales@san-ei-tech.com</a:t>
                    </a:r>
                    <a:endParaRPr kumimoji="0" lang="en-US" altLang="ja-JP" sz="900" b="0" i="0" u="none" strike="noStrike" kern="1200" cap="none" spc="0" normalizeH="0" baseline="0" noProof="0" dirty="0">
                      <a:ln>
                        <a:noFill/>
                      </a:ln>
                      <a:solidFill>
                        <a:schemeClr val="tx1"/>
                      </a:solidFill>
                      <a:effectLst/>
                      <a:uLnTx/>
                      <a:uFillTx/>
                      <a:latin typeface="Meiryo" panose="020B0604030504040204" pitchFamily="50" charset="-128"/>
                      <a:ea typeface="Meiryo" panose="020B0604030504040204" pitchFamily="50" charset="-128"/>
                      <a:cs typeface="+mn-cs"/>
                    </a:endParaRPr>
                  </a:p>
                </p:txBody>
              </p:sp>
              <p:sp>
                <p:nvSpPr>
                  <p:cNvPr id="30" name="テキスト ボックス 41"/>
                  <p:cNvSpPr txBox="1">
                    <a:spLocks noChangeArrowheads="1"/>
                  </p:cNvSpPr>
                  <p:nvPr/>
                </p:nvSpPr>
                <p:spPr bwMode="auto">
                  <a:xfrm>
                    <a:off x="2381815" y="7730536"/>
                    <a:ext cx="2621417" cy="29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900">
                        <a:solidFill>
                          <a:schemeClr val="tx1"/>
                        </a:solidFill>
                        <a:latin typeface="Arial" panose="020B0604020202020204" pitchFamily="34" charset="0"/>
                        <a:ea typeface="MS UI Gothic" panose="020B0600070205080204" pitchFamily="50" charset="-128"/>
                      </a:defRPr>
                    </a:lvl1pPr>
                    <a:lvl2pPr marL="742950" indent="-285750">
                      <a:defRPr kumimoji="1" sz="900">
                        <a:solidFill>
                          <a:schemeClr val="tx1"/>
                        </a:solidFill>
                        <a:latin typeface="Arial" panose="020B0604020202020204" pitchFamily="34" charset="0"/>
                        <a:ea typeface="MS UI Gothic" panose="020B0600070205080204" pitchFamily="50" charset="-128"/>
                      </a:defRPr>
                    </a:lvl2pPr>
                    <a:lvl3pPr marL="1143000" indent="-228600">
                      <a:defRPr kumimoji="1" sz="900">
                        <a:solidFill>
                          <a:schemeClr val="tx1"/>
                        </a:solidFill>
                        <a:latin typeface="Arial" panose="020B0604020202020204" pitchFamily="34" charset="0"/>
                        <a:ea typeface="MS UI Gothic" panose="020B0600070205080204" pitchFamily="50" charset="-128"/>
                      </a:defRPr>
                    </a:lvl3pPr>
                    <a:lvl4pPr marL="1600200" indent="-228600">
                      <a:defRPr kumimoji="1" sz="900">
                        <a:solidFill>
                          <a:schemeClr val="tx1"/>
                        </a:solidFill>
                        <a:latin typeface="Arial" panose="020B0604020202020204" pitchFamily="34" charset="0"/>
                        <a:ea typeface="MS UI Gothic" panose="020B0600070205080204" pitchFamily="50" charset="-128"/>
                      </a:defRPr>
                    </a:lvl4pPr>
                    <a:lvl5pPr marL="2057400" indent="-228600">
                      <a:defRPr kumimoji="1" sz="900">
                        <a:solidFill>
                          <a:schemeClr val="tx1"/>
                        </a:solidFill>
                        <a:latin typeface="Arial" panose="020B0604020202020204" pitchFamily="34" charset="0"/>
                        <a:ea typeface="MS UI Gothic" panose="020B0600070205080204" pitchFamily="50"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9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1" lang="ja-JP" altLang="en-US" sz="700" b="0" i="0" u="none" strike="noStrike" kern="1200" cap="none" spc="0" normalizeH="0" baseline="0" noProof="0" dirty="0">
                      <a:ln>
                        <a:noFill/>
                      </a:ln>
                      <a:solidFill>
                        <a:prstClr val="black"/>
                      </a:solidFill>
                      <a:effectLst/>
                      <a:uLnTx/>
                      <a:uFillTx/>
                      <a:latin typeface="Meiryo" panose="020B0604030504040204" pitchFamily="50" charset="-128"/>
                      <a:ea typeface="Meiryo" panose="020B0604030504040204" pitchFamily="50" charset="-128"/>
                      <a:cs typeface="+mn-cs"/>
                    </a:endParaRPr>
                  </a:p>
                </p:txBody>
              </p:sp>
              <p:pic>
                <p:nvPicPr>
                  <p:cNvPr id="31" name="図 30"/>
                  <p:cNvPicPr>
                    <a:picLocks noChangeAspect="1"/>
                  </p:cNvPicPr>
                  <p:nvPr/>
                </p:nvPicPr>
                <p:blipFill>
                  <a:blip r:embed="rId6"/>
                  <a:stretch>
                    <a:fillRect/>
                  </a:stretch>
                </p:blipFill>
                <p:spPr>
                  <a:xfrm>
                    <a:off x="2313816" y="7248106"/>
                    <a:ext cx="390159" cy="488802"/>
                  </a:xfrm>
                  <a:prstGeom prst="rect">
                    <a:avLst/>
                  </a:prstGeom>
                </p:spPr>
              </p:pic>
            </p:grpSp>
            <p:sp>
              <p:nvSpPr>
                <p:cNvPr id="23" name="テキスト ボックス 35"/>
                <p:cNvSpPr txBox="1">
                  <a:spLocks noChangeArrowheads="1"/>
                </p:cNvSpPr>
                <p:nvPr/>
              </p:nvSpPr>
              <p:spPr bwMode="auto">
                <a:xfrm rot="10800000">
                  <a:off x="9377475" y="8584507"/>
                  <a:ext cx="4242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sz="900">
                      <a:solidFill>
                        <a:schemeClr val="tx1"/>
                      </a:solidFill>
                      <a:latin typeface="Arial" panose="020B0604020202020204" pitchFamily="34" charset="0"/>
                      <a:ea typeface="MS UI Gothic" panose="020B0600070205080204" pitchFamily="50" charset="-128"/>
                    </a:defRPr>
                  </a:lvl1pPr>
                  <a:lvl2pPr marL="742950" indent="-285750">
                    <a:defRPr kumimoji="1" sz="900">
                      <a:solidFill>
                        <a:schemeClr val="tx1"/>
                      </a:solidFill>
                      <a:latin typeface="Arial" panose="020B0604020202020204" pitchFamily="34" charset="0"/>
                      <a:ea typeface="MS UI Gothic" panose="020B0600070205080204" pitchFamily="50" charset="-128"/>
                    </a:defRPr>
                  </a:lvl2pPr>
                  <a:lvl3pPr marL="1143000" indent="-228600">
                    <a:defRPr kumimoji="1" sz="900">
                      <a:solidFill>
                        <a:schemeClr val="tx1"/>
                      </a:solidFill>
                      <a:latin typeface="Arial" panose="020B0604020202020204" pitchFamily="34" charset="0"/>
                      <a:ea typeface="MS UI Gothic" panose="020B0600070205080204" pitchFamily="50" charset="-128"/>
                    </a:defRPr>
                  </a:lvl3pPr>
                  <a:lvl4pPr marL="1600200" indent="-228600">
                    <a:defRPr kumimoji="1" sz="900">
                      <a:solidFill>
                        <a:schemeClr val="tx1"/>
                      </a:solidFill>
                      <a:latin typeface="Arial" panose="020B0604020202020204" pitchFamily="34" charset="0"/>
                      <a:ea typeface="MS UI Gothic" panose="020B0600070205080204" pitchFamily="50" charset="-128"/>
                    </a:defRPr>
                  </a:lvl4pPr>
                  <a:lvl5pPr marL="2057400" indent="-228600">
                    <a:defRPr kumimoji="1" sz="900">
                      <a:solidFill>
                        <a:schemeClr val="tx1"/>
                      </a:solidFill>
                      <a:latin typeface="Arial" panose="020B0604020202020204" pitchFamily="34" charset="0"/>
                      <a:ea typeface="MS UI Gothic" panose="020B0600070205080204" pitchFamily="50"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en-US" altLang="ja-JP" sz="900" b="0" i="0" u="none" strike="noStrike" kern="1200" cap="none" spc="0" normalizeH="0" baseline="0" noProof="0" dirty="0">
                      <a:ln>
                        <a:noFill/>
                      </a:ln>
                      <a:solidFill>
                        <a:srgbClr val="8BC5FF"/>
                      </a:solidFill>
                      <a:effectLst/>
                      <a:uLnTx/>
                      <a:uFillTx/>
                      <a:latin typeface="Meiryo" panose="020B0604030504040204" pitchFamily="50" charset="-128"/>
                      <a:ea typeface="Meiryo" panose="020B0604030504040204" pitchFamily="50" charset="-128"/>
                      <a:cs typeface="+mn-cs"/>
                    </a:rPr>
                    <a:t>〉</a:t>
                  </a:r>
                  <a:endParaRPr kumimoji="1" lang="ja-JP" altLang="en-US" sz="900" b="0" i="0" u="none" strike="noStrike" kern="1200" cap="none" spc="0" normalizeH="0" baseline="0" noProof="0" dirty="0">
                    <a:ln>
                      <a:noFill/>
                    </a:ln>
                    <a:solidFill>
                      <a:srgbClr val="8BC5FF"/>
                    </a:solidFill>
                    <a:effectLst/>
                    <a:uLnTx/>
                    <a:uFillTx/>
                    <a:latin typeface="Meiryo" panose="020B0604030504040204" pitchFamily="50" charset="-128"/>
                    <a:ea typeface="Meiryo" panose="020B0604030504040204" pitchFamily="50" charset="-128"/>
                    <a:cs typeface="+mn-cs"/>
                  </a:endParaRPr>
                </a:p>
              </p:txBody>
            </p:sp>
          </p:grpSp>
          <p:grpSp>
            <p:nvGrpSpPr>
              <p:cNvPr id="32" name="グループ化 31"/>
              <p:cNvGrpSpPr/>
              <p:nvPr/>
            </p:nvGrpSpPr>
            <p:grpSpPr>
              <a:xfrm>
                <a:off x="4505975" y="5993721"/>
                <a:ext cx="2207146" cy="655357"/>
                <a:chOff x="8947525" y="5407110"/>
                <a:chExt cx="3392073" cy="1251345"/>
              </a:xfrm>
            </p:grpSpPr>
            <p:sp>
              <p:nvSpPr>
                <p:cNvPr id="33" name="正方形/長方形 32"/>
                <p:cNvSpPr/>
                <p:nvPr/>
              </p:nvSpPr>
              <p:spPr>
                <a:xfrm>
                  <a:off x="9106450" y="5519191"/>
                  <a:ext cx="3152820" cy="1139264"/>
                </a:xfrm>
                <a:prstGeom prst="rect">
                  <a:avLst/>
                </a:prstGeom>
                <a:solidFill>
                  <a:schemeClr val="bg1">
                    <a:lumMod val="50000"/>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ja-JP" altLang="en-US" sz="900" b="0" i="0" u="none" strike="noStrike" kern="1200" cap="none" spc="0" normalizeH="0" baseline="0" noProof="0">
                    <a:ln>
                      <a:noFill/>
                    </a:ln>
                    <a:solidFill>
                      <a:prstClr val="white"/>
                    </a:solidFill>
                    <a:effectLst/>
                    <a:uLnTx/>
                    <a:uFillTx/>
                    <a:latin typeface="Meiryo" panose="020B0604030504040204" pitchFamily="50" charset="-128"/>
                    <a:ea typeface="Meiryo" panose="020B0604030504040204" pitchFamily="50" charset="-128"/>
                    <a:cs typeface="+mn-cs"/>
                  </a:endParaRPr>
                </a:p>
              </p:txBody>
            </p:sp>
            <p:sp>
              <p:nvSpPr>
                <p:cNvPr id="34" name="正方形/長方形 33"/>
                <p:cNvSpPr/>
                <p:nvPr/>
              </p:nvSpPr>
              <p:spPr>
                <a:xfrm>
                  <a:off x="8947525" y="5407110"/>
                  <a:ext cx="3217291" cy="1083932"/>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style>
                <a:lnRef idx="0">
                  <a:scrgbClr r="0" g="0" b="0"/>
                </a:lnRef>
                <a:fillRef idx="0">
                  <a:scrgbClr r="0" g="0" b="0"/>
                </a:fillRef>
                <a:effectRef idx="0">
                  <a:scrgbClr r="0" g="0" b="0"/>
                </a:effectRef>
                <a:fontRef idx="minor">
                  <a:schemeClr val="dk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ja-JP" altLang="en-US" sz="900" b="0" i="0" u="none" strike="noStrike" kern="1200" cap="none" spc="0" normalizeH="0" baseline="0" noProof="0">
                    <a:ln>
                      <a:noFill/>
                    </a:ln>
                    <a:solidFill>
                      <a:prstClr val="black"/>
                    </a:solidFill>
                    <a:effectLst/>
                    <a:uLnTx/>
                    <a:uFillTx/>
                    <a:latin typeface="Meiryo" panose="020B0604030504040204" pitchFamily="50" charset="-128"/>
                    <a:ea typeface="Meiryo" panose="020B0604030504040204" pitchFamily="50" charset="-128"/>
                    <a:cs typeface="+mn-cs"/>
                  </a:endParaRPr>
                </a:p>
              </p:txBody>
            </p:sp>
            <p:sp>
              <p:nvSpPr>
                <p:cNvPr id="35" name="テキスト ボックス 32"/>
                <p:cNvSpPr txBox="1">
                  <a:spLocks noChangeArrowheads="1"/>
                </p:cNvSpPr>
                <p:nvPr/>
              </p:nvSpPr>
              <p:spPr bwMode="auto">
                <a:xfrm>
                  <a:off x="9484763" y="5485094"/>
                  <a:ext cx="2629683" cy="43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900">
                      <a:solidFill>
                        <a:schemeClr val="tx1"/>
                      </a:solidFill>
                      <a:latin typeface="Arial" panose="020B0604020202020204" pitchFamily="34" charset="0"/>
                      <a:ea typeface="MS UI Gothic" panose="020B0600070205080204" pitchFamily="50" charset="-128"/>
                    </a:defRPr>
                  </a:lvl1pPr>
                  <a:lvl2pPr marL="742950" indent="-285750">
                    <a:defRPr kumimoji="1" sz="900">
                      <a:solidFill>
                        <a:schemeClr val="tx1"/>
                      </a:solidFill>
                      <a:latin typeface="Arial" panose="020B0604020202020204" pitchFamily="34" charset="0"/>
                      <a:ea typeface="MS UI Gothic" panose="020B0600070205080204" pitchFamily="50" charset="-128"/>
                    </a:defRPr>
                  </a:lvl2pPr>
                  <a:lvl3pPr marL="1143000" indent="-228600">
                    <a:defRPr kumimoji="1" sz="900">
                      <a:solidFill>
                        <a:schemeClr val="tx1"/>
                      </a:solidFill>
                      <a:latin typeface="Arial" panose="020B0604020202020204" pitchFamily="34" charset="0"/>
                      <a:ea typeface="MS UI Gothic" panose="020B0600070205080204" pitchFamily="50" charset="-128"/>
                    </a:defRPr>
                  </a:lvl3pPr>
                  <a:lvl4pPr marL="1600200" indent="-228600">
                    <a:defRPr kumimoji="1" sz="900">
                      <a:solidFill>
                        <a:schemeClr val="tx1"/>
                      </a:solidFill>
                      <a:latin typeface="Arial" panose="020B0604020202020204" pitchFamily="34" charset="0"/>
                      <a:ea typeface="MS UI Gothic" panose="020B0600070205080204" pitchFamily="50" charset="-128"/>
                    </a:defRPr>
                  </a:lvl4pPr>
                  <a:lvl5pPr marL="2057400" indent="-228600">
                    <a:defRPr kumimoji="1" sz="900">
                      <a:solidFill>
                        <a:schemeClr val="tx1"/>
                      </a:solidFill>
                      <a:latin typeface="Arial" panose="020B0604020202020204" pitchFamily="34" charset="0"/>
                      <a:ea typeface="MS UI Gothic" panose="020B0600070205080204" pitchFamily="50"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9pPr>
                </a:lstStyle>
                <a:p>
                  <a:pPr marL="0" marR="0" lvl="0" indent="0" algn="ctr" defTabSz="457200" rtl="0" eaLnBrk="0" fontAlgn="base" latinLnBrk="0" hangingPunct="0">
                    <a:lnSpc>
                      <a:spcPct val="100000"/>
                    </a:lnSpc>
                    <a:spcBef>
                      <a:spcPct val="0"/>
                    </a:spcBef>
                    <a:spcAft>
                      <a:spcPct val="0"/>
                    </a:spcAft>
                    <a:buClrTx/>
                    <a:buSzTx/>
                    <a:buFontTx/>
                    <a:buNone/>
                    <a:defRPr/>
                  </a:pPr>
                  <a:r>
                    <a:rPr kumimoji="1" lang="zh-CN" altLang="ja-JP" sz="900" b="1" i="0" u="none" strike="noStrike" kern="1200" cap="none" spc="0" normalizeH="0" baseline="0" noProof="0" dirty="0">
                      <a:ln>
                        <a:noFill/>
                      </a:ln>
                      <a:solidFill>
                        <a:prstClr val="black"/>
                      </a:solidFill>
                      <a:effectLst/>
                      <a:uLnTx/>
                      <a:uFillTx/>
                      <a:latin typeface="Meiryo" panose="020B0604030504040204" pitchFamily="50" charset="-128"/>
                      <a:ea typeface="宋体" panose="02010600030101010101" pitchFamily="2" charset="-122"/>
                      <a:cs typeface="+mn-cs"/>
                    </a:rPr>
                    <a:t>联系电话</a:t>
                  </a:r>
                  <a:endParaRPr kumimoji="1" lang="zh-CN" altLang="ja-JP" sz="900" b="1" i="0" u="none" strike="noStrike" kern="1200" cap="none" spc="0" normalizeH="0" baseline="0" noProof="0" dirty="0">
                    <a:ln>
                      <a:noFill/>
                    </a:ln>
                    <a:solidFill>
                      <a:prstClr val="black"/>
                    </a:solidFill>
                    <a:effectLst/>
                    <a:uLnTx/>
                    <a:uFillTx/>
                    <a:latin typeface="Meiryo" panose="020B0604030504040204" pitchFamily="50" charset="-128"/>
                    <a:ea typeface="宋体" panose="02010600030101010101" pitchFamily="2" charset="-122"/>
                    <a:cs typeface="+mn-cs"/>
                  </a:endParaRPr>
                </a:p>
              </p:txBody>
            </p:sp>
            <p:cxnSp>
              <p:nvCxnSpPr>
                <p:cNvPr id="36" name="直線コネクタ 35"/>
                <p:cNvCxnSpPr/>
                <p:nvPr/>
              </p:nvCxnSpPr>
              <p:spPr>
                <a:xfrm>
                  <a:off x="9845393" y="5877192"/>
                  <a:ext cx="1985374" cy="0"/>
                </a:xfrm>
                <a:prstGeom prst="line">
                  <a:avLst/>
                </a:prstGeom>
                <a:ln>
                  <a:solidFill>
                    <a:srgbClr val="8BC5FF"/>
                  </a:solidFill>
                </a:ln>
                <a:effectLst/>
              </p:spPr>
              <p:style>
                <a:lnRef idx="2">
                  <a:schemeClr val="accent1"/>
                </a:lnRef>
                <a:fillRef idx="0">
                  <a:schemeClr val="accent1"/>
                </a:fillRef>
                <a:effectRef idx="1">
                  <a:schemeClr val="accent1"/>
                </a:effectRef>
                <a:fontRef idx="minor">
                  <a:schemeClr val="tx1"/>
                </a:fontRef>
              </p:style>
            </p:cxnSp>
            <p:sp>
              <p:nvSpPr>
                <p:cNvPr id="37" name="テキスト ボックス 35"/>
                <p:cNvSpPr txBox="1">
                  <a:spLocks noChangeArrowheads="1"/>
                </p:cNvSpPr>
                <p:nvPr/>
              </p:nvSpPr>
              <p:spPr bwMode="auto">
                <a:xfrm>
                  <a:off x="11830767" y="6008006"/>
                  <a:ext cx="4242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sz="900">
                      <a:solidFill>
                        <a:schemeClr val="tx1"/>
                      </a:solidFill>
                      <a:latin typeface="Arial" panose="020B0604020202020204" pitchFamily="34" charset="0"/>
                      <a:ea typeface="MS UI Gothic" panose="020B0600070205080204" pitchFamily="50" charset="-128"/>
                    </a:defRPr>
                  </a:lvl1pPr>
                  <a:lvl2pPr marL="742950" indent="-285750">
                    <a:defRPr kumimoji="1" sz="900">
                      <a:solidFill>
                        <a:schemeClr val="tx1"/>
                      </a:solidFill>
                      <a:latin typeface="Arial" panose="020B0604020202020204" pitchFamily="34" charset="0"/>
                      <a:ea typeface="MS UI Gothic" panose="020B0600070205080204" pitchFamily="50" charset="-128"/>
                    </a:defRPr>
                  </a:lvl2pPr>
                  <a:lvl3pPr marL="1143000" indent="-228600">
                    <a:defRPr kumimoji="1" sz="900">
                      <a:solidFill>
                        <a:schemeClr val="tx1"/>
                      </a:solidFill>
                      <a:latin typeface="Arial" panose="020B0604020202020204" pitchFamily="34" charset="0"/>
                      <a:ea typeface="MS UI Gothic" panose="020B0600070205080204" pitchFamily="50" charset="-128"/>
                    </a:defRPr>
                  </a:lvl3pPr>
                  <a:lvl4pPr marL="1600200" indent="-228600">
                    <a:defRPr kumimoji="1" sz="900">
                      <a:solidFill>
                        <a:schemeClr val="tx1"/>
                      </a:solidFill>
                      <a:latin typeface="Arial" panose="020B0604020202020204" pitchFamily="34" charset="0"/>
                      <a:ea typeface="MS UI Gothic" panose="020B0600070205080204" pitchFamily="50" charset="-128"/>
                    </a:defRPr>
                  </a:lvl4pPr>
                  <a:lvl5pPr marL="2057400" indent="-228600">
                    <a:defRPr kumimoji="1" sz="900">
                      <a:solidFill>
                        <a:schemeClr val="tx1"/>
                      </a:solidFill>
                      <a:latin typeface="Arial" panose="020B0604020202020204" pitchFamily="34" charset="0"/>
                      <a:ea typeface="MS UI Gothic" panose="020B0600070205080204" pitchFamily="50"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en-US" altLang="ja-JP" sz="900" b="0" i="0" u="none" strike="noStrike" kern="1200" cap="none" spc="0" normalizeH="0" baseline="0" noProof="0" dirty="0">
                      <a:ln>
                        <a:noFill/>
                      </a:ln>
                      <a:solidFill>
                        <a:srgbClr val="8BC5FF"/>
                      </a:solidFill>
                      <a:effectLst/>
                      <a:uLnTx/>
                      <a:uFillTx/>
                      <a:latin typeface="Meiryo" panose="020B0604030504040204" pitchFamily="50" charset="-128"/>
                      <a:ea typeface="Meiryo" panose="020B0604030504040204" pitchFamily="50" charset="-128"/>
                      <a:cs typeface="+mn-cs"/>
                    </a:rPr>
                    <a:t>〉</a:t>
                  </a:r>
                  <a:endParaRPr kumimoji="1" lang="ja-JP" altLang="en-US" sz="900" b="0" i="0" u="none" strike="noStrike" kern="1200" cap="none" spc="0" normalizeH="0" baseline="0" noProof="0" dirty="0">
                    <a:ln>
                      <a:noFill/>
                    </a:ln>
                    <a:solidFill>
                      <a:srgbClr val="8BC5FF"/>
                    </a:solidFill>
                    <a:effectLst/>
                    <a:uLnTx/>
                    <a:uFillTx/>
                    <a:latin typeface="Meiryo" panose="020B0604030504040204" pitchFamily="50" charset="-128"/>
                    <a:ea typeface="Meiryo" panose="020B0604030504040204" pitchFamily="50" charset="-128"/>
                    <a:cs typeface="+mn-cs"/>
                  </a:endParaRPr>
                </a:p>
              </p:txBody>
            </p:sp>
            <p:sp>
              <p:nvSpPr>
                <p:cNvPr id="38" name="正方形/長方形 39"/>
                <p:cNvSpPr>
                  <a:spLocks noChangeArrowheads="1"/>
                </p:cNvSpPr>
                <p:nvPr/>
              </p:nvSpPr>
              <p:spPr bwMode="auto">
                <a:xfrm>
                  <a:off x="9706113" y="5911108"/>
                  <a:ext cx="2471693" cy="43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kumimoji="1" sz="900">
                      <a:solidFill>
                        <a:schemeClr val="tx1"/>
                      </a:solidFill>
                      <a:latin typeface="Arial" panose="020B0604020202020204" pitchFamily="34" charset="0"/>
                      <a:ea typeface="MS UI Gothic" panose="020B0600070205080204" pitchFamily="50" charset="-128"/>
                    </a:defRPr>
                  </a:lvl1pPr>
                  <a:lvl2pPr marL="742950" indent="-285750" defTabSz="457200">
                    <a:defRPr kumimoji="1" sz="900">
                      <a:solidFill>
                        <a:schemeClr val="tx1"/>
                      </a:solidFill>
                      <a:latin typeface="Arial" panose="020B0604020202020204" pitchFamily="34" charset="0"/>
                      <a:ea typeface="MS UI Gothic" panose="020B0600070205080204" pitchFamily="50" charset="-128"/>
                    </a:defRPr>
                  </a:lvl2pPr>
                  <a:lvl3pPr marL="1143000" indent="-228600" defTabSz="457200">
                    <a:defRPr kumimoji="1" sz="900">
                      <a:solidFill>
                        <a:schemeClr val="tx1"/>
                      </a:solidFill>
                      <a:latin typeface="Arial" panose="020B0604020202020204" pitchFamily="34" charset="0"/>
                      <a:ea typeface="MS UI Gothic" panose="020B0600070205080204" pitchFamily="50" charset="-128"/>
                    </a:defRPr>
                  </a:lvl3pPr>
                  <a:lvl4pPr marL="1600200" indent="-228600" defTabSz="457200">
                    <a:defRPr kumimoji="1" sz="900">
                      <a:solidFill>
                        <a:schemeClr val="tx1"/>
                      </a:solidFill>
                      <a:latin typeface="Arial" panose="020B0604020202020204" pitchFamily="34" charset="0"/>
                      <a:ea typeface="MS UI Gothic" panose="020B0600070205080204" pitchFamily="50" charset="-128"/>
                    </a:defRPr>
                  </a:lvl4pPr>
                  <a:lvl5pPr marL="2057400" indent="-228600" defTabSz="457200">
                    <a:defRPr kumimoji="1" sz="900">
                      <a:solidFill>
                        <a:schemeClr val="tx1"/>
                      </a:solidFill>
                      <a:latin typeface="Arial" panose="020B0604020202020204" pitchFamily="34" charset="0"/>
                      <a:ea typeface="MS UI Gothic" panose="020B0600070205080204" pitchFamily="50" charset="-128"/>
                    </a:defRPr>
                  </a:lvl5pPr>
                  <a:lvl6pPr marL="2514600" indent="-228600" defTabSz="4572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6pPr>
                  <a:lvl7pPr marL="2971800" indent="-228600" defTabSz="4572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7pPr>
                  <a:lvl8pPr marL="3429000" indent="-228600" defTabSz="4572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8pPr>
                  <a:lvl9pPr marL="3886200" indent="-228600" defTabSz="4572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en-US" altLang="ja-JP" sz="900" b="0" i="0" u="none" strike="noStrike" kern="1200" cap="none" spc="0" normalizeH="0" baseline="0" noProof="0" dirty="0">
                      <a:ln>
                        <a:noFill/>
                      </a:ln>
                      <a:solidFill>
                        <a:srgbClr val="000000"/>
                      </a:solidFill>
                      <a:effectLst/>
                      <a:uLnTx/>
                      <a:uFillTx/>
                      <a:latin typeface="Meiryo" panose="020B0604030504040204" pitchFamily="50" charset="-128"/>
                      <a:ea typeface="Meiryo" panose="020B0604030504040204" pitchFamily="50" charset="-128"/>
                      <a:cs typeface="+mn-cs"/>
                    </a:rPr>
                    <a:t>0512-65151866</a:t>
                  </a:r>
                  <a:endParaRPr kumimoji="0" lang="ja-JP" altLang="en-US" sz="900" b="0" i="0" u="none" strike="noStrike" kern="1200" cap="none" spc="0" normalizeH="0" baseline="0" noProof="0" dirty="0">
                    <a:ln>
                      <a:noFill/>
                    </a:ln>
                    <a:solidFill>
                      <a:srgbClr val="000000"/>
                    </a:solidFill>
                    <a:effectLst/>
                    <a:uLnTx/>
                    <a:uFillTx/>
                    <a:latin typeface="Meiryo" panose="020B0604030504040204" pitchFamily="50" charset="-128"/>
                    <a:ea typeface="Meiryo" panose="020B0604030504040204" pitchFamily="50" charset="-128"/>
                    <a:cs typeface="+mn-cs"/>
                  </a:endParaRPr>
                </a:p>
              </p:txBody>
            </p:sp>
            <p:sp>
              <p:nvSpPr>
                <p:cNvPr id="39" name="テキスト ボックス 41"/>
                <p:cNvSpPr txBox="1">
                  <a:spLocks noChangeArrowheads="1"/>
                </p:cNvSpPr>
                <p:nvPr/>
              </p:nvSpPr>
              <p:spPr bwMode="auto">
                <a:xfrm>
                  <a:off x="9544320" y="6211941"/>
                  <a:ext cx="2795278" cy="37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900">
                      <a:solidFill>
                        <a:schemeClr val="tx1"/>
                      </a:solidFill>
                      <a:latin typeface="Arial" panose="020B0604020202020204" pitchFamily="34" charset="0"/>
                      <a:ea typeface="MS UI Gothic" panose="020B0600070205080204" pitchFamily="50" charset="-128"/>
                    </a:defRPr>
                  </a:lvl1pPr>
                  <a:lvl2pPr marL="742950" indent="-285750">
                    <a:defRPr kumimoji="1" sz="900">
                      <a:solidFill>
                        <a:schemeClr val="tx1"/>
                      </a:solidFill>
                      <a:latin typeface="Arial" panose="020B0604020202020204" pitchFamily="34" charset="0"/>
                      <a:ea typeface="MS UI Gothic" panose="020B0600070205080204" pitchFamily="50" charset="-128"/>
                    </a:defRPr>
                  </a:lvl2pPr>
                  <a:lvl3pPr marL="1143000" indent="-228600">
                    <a:defRPr kumimoji="1" sz="900">
                      <a:solidFill>
                        <a:schemeClr val="tx1"/>
                      </a:solidFill>
                      <a:latin typeface="Arial" panose="020B0604020202020204" pitchFamily="34" charset="0"/>
                      <a:ea typeface="MS UI Gothic" panose="020B0600070205080204" pitchFamily="50" charset="-128"/>
                    </a:defRPr>
                  </a:lvl3pPr>
                  <a:lvl4pPr marL="1600200" indent="-228600">
                    <a:defRPr kumimoji="1" sz="900">
                      <a:solidFill>
                        <a:schemeClr val="tx1"/>
                      </a:solidFill>
                      <a:latin typeface="Arial" panose="020B0604020202020204" pitchFamily="34" charset="0"/>
                      <a:ea typeface="MS UI Gothic" panose="020B0600070205080204" pitchFamily="50" charset="-128"/>
                    </a:defRPr>
                  </a:lvl4pPr>
                  <a:lvl5pPr marL="2057400" indent="-228600">
                    <a:defRPr kumimoji="1" sz="900">
                      <a:solidFill>
                        <a:schemeClr val="tx1"/>
                      </a:solidFill>
                      <a:latin typeface="Arial" panose="020B0604020202020204" pitchFamily="34" charset="0"/>
                      <a:ea typeface="MS UI Gothic" panose="020B0600070205080204" pitchFamily="50"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9p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1" lang="ja-JP" altLang="en-US" sz="700" b="0" i="0" u="none" strike="noStrike" kern="1200" cap="none" spc="0" normalizeH="0" baseline="0" noProof="0" dirty="0">
                    <a:ln>
                      <a:noFill/>
                    </a:ln>
                    <a:solidFill>
                      <a:prstClr val="black"/>
                    </a:solidFill>
                    <a:effectLst/>
                    <a:uLnTx/>
                    <a:uFillTx/>
                    <a:latin typeface="Meiryo" panose="020B0604030504040204" pitchFamily="50" charset="-128"/>
                    <a:ea typeface="Meiryo" panose="020B0604030504040204" pitchFamily="50" charset="-128"/>
                    <a:cs typeface="+mn-cs"/>
                  </a:endParaRPr>
                </a:p>
              </p:txBody>
            </p:sp>
            <p:sp>
              <p:nvSpPr>
                <p:cNvPr id="40" name="テキスト ボックス 35"/>
                <p:cNvSpPr txBox="1">
                  <a:spLocks noChangeArrowheads="1"/>
                </p:cNvSpPr>
                <p:nvPr/>
              </p:nvSpPr>
              <p:spPr bwMode="auto">
                <a:xfrm rot="10800000">
                  <a:off x="9665349" y="5937932"/>
                  <a:ext cx="4242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sz="900">
                      <a:solidFill>
                        <a:schemeClr val="tx1"/>
                      </a:solidFill>
                      <a:latin typeface="Arial" panose="020B0604020202020204" pitchFamily="34" charset="0"/>
                      <a:ea typeface="MS UI Gothic" panose="020B0600070205080204" pitchFamily="50" charset="-128"/>
                    </a:defRPr>
                  </a:lvl1pPr>
                  <a:lvl2pPr marL="742950" indent="-285750">
                    <a:defRPr kumimoji="1" sz="900">
                      <a:solidFill>
                        <a:schemeClr val="tx1"/>
                      </a:solidFill>
                      <a:latin typeface="Arial" panose="020B0604020202020204" pitchFamily="34" charset="0"/>
                      <a:ea typeface="MS UI Gothic" panose="020B0600070205080204" pitchFamily="50" charset="-128"/>
                    </a:defRPr>
                  </a:lvl2pPr>
                  <a:lvl3pPr marL="1143000" indent="-228600">
                    <a:defRPr kumimoji="1" sz="900">
                      <a:solidFill>
                        <a:schemeClr val="tx1"/>
                      </a:solidFill>
                      <a:latin typeface="Arial" panose="020B0604020202020204" pitchFamily="34" charset="0"/>
                      <a:ea typeface="MS UI Gothic" panose="020B0600070205080204" pitchFamily="50" charset="-128"/>
                    </a:defRPr>
                  </a:lvl3pPr>
                  <a:lvl4pPr marL="1600200" indent="-228600">
                    <a:defRPr kumimoji="1" sz="900">
                      <a:solidFill>
                        <a:schemeClr val="tx1"/>
                      </a:solidFill>
                      <a:latin typeface="Arial" panose="020B0604020202020204" pitchFamily="34" charset="0"/>
                      <a:ea typeface="MS UI Gothic" panose="020B0600070205080204" pitchFamily="50" charset="-128"/>
                    </a:defRPr>
                  </a:lvl4pPr>
                  <a:lvl5pPr marL="2057400" indent="-228600">
                    <a:defRPr kumimoji="1" sz="900">
                      <a:solidFill>
                        <a:schemeClr val="tx1"/>
                      </a:solidFill>
                      <a:latin typeface="Arial" panose="020B0604020202020204" pitchFamily="34" charset="0"/>
                      <a:ea typeface="MS UI Gothic" panose="020B0600070205080204" pitchFamily="50"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MS UI Gothic" panose="020B0600070205080204" pitchFamily="50" charset="-128"/>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en-US" altLang="ja-JP" sz="900" b="0" i="0" u="none" strike="noStrike" kern="1200" cap="none" spc="0" normalizeH="0" baseline="0" noProof="0" dirty="0">
                      <a:ln>
                        <a:noFill/>
                      </a:ln>
                      <a:solidFill>
                        <a:srgbClr val="8BC5FF"/>
                      </a:solidFill>
                      <a:effectLst/>
                      <a:uLnTx/>
                      <a:uFillTx/>
                      <a:latin typeface="Meiryo" panose="020B0604030504040204" pitchFamily="50" charset="-128"/>
                      <a:ea typeface="Meiryo" panose="020B0604030504040204" pitchFamily="50" charset="-128"/>
                      <a:cs typeface="+mn-cs"/>
                    </a:rPr>
                    <a:t>〉</a:t>
                  </a:r>
                  <a:endParaRPr kumimoji="1" lang="ja-JP" altLang="en-US" sz="900" b="0" i="0" u="none" strike="noStrike" kern="1200" cap="none" spc="0" normalizeH="0" baseline="0" noProof="0" dirty="0">
                    <a:ln>
                      <a:noFill/>
                    </a:ln>
                    <a:solidFill>
                      <a:srgbClr val="8BC5FF"/>
                    </a:solidFill>
                    <a:effectLst/>
                    <a:uLnTx/>
                    <a:uFillTx/>
                    <a:latin typeface="Meiryo" panose="020B0604030504040204" pitchFamily="50" charset="-128"/>
                    <a:ea typeface="Meiryo" panose="020B0604030504040204" pitchFamily="50" charset="-128"/>
                    <a:cs typeface="+mn-cs"/>
                  </a:endParaRPr>
                </a:p>
              </p:txBody>
            </p:sp>
            <p:pic>
              <p:nvPicPr>
                <p:cNvPr id="41" name="Picture 2" descr="電話・受話器」アイコン・マーク・イラストのフリー素材（商用可）"/>
                <p:cNvPicPr>
                  <a:picLocks noChangeAspect="1" noChangeArrowheads="1"/>
                </p:cNvPicPr>
                <p:nvPr/>
              </p:nvPicPr>
              <p:blipFill>
                <a:blip r:embed="rId7"/>
                <a:srcRect/>
                <a:stretch>
                  <a:fillRect/>
                </a:stretch>
              </p:blipFill>
              <p:spPr bwMode="auto">
                <a:xfrm>
                  <a:off x="9121009" y="5613758"/>
                  <a:ext cx="564581" cy="627463"/>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テキスト ボックス 42"/>
              <p:cNvSpPr txBox="1"/>
              <p:nvPr/>
            </p:nvSpPr>
            <p:spPr>
              <a:xfrm>
                <a:off x="4243481" y="7537268"/>
                <a:ext cx="2525192" cy="215444"/>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ja-JP" altLang="en-US" sz="800" b="1"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n-cs"/>
                  </a:rPr>
                  <a:t>https://www.san-ei-tech.co.jp/index.html</a:t>
                </a:r>
                <a:endParaRPr kumimoji="0" lang="ja-JP" altLang="en-US" sz="800" b="1" i="0" u="none" strike="noStrike" kern="1200" cap="none" spc="0" normalizeH="0" baseline="0" noProof="0" dirty="0">
                  <a:ln>
                    <a:noFill/>
                  </a:ln>
                  <a:solidFill>
                    <a:prstClr val="white"/>
                  </a:solidFill>
                  <a:effectLst/>
                  <a:uLnTx/>
                  <a:uFillTx/>
                  <a:latin typeface="Meiryo" panose="020B0604030504040204" pitchFamily="50" charset="-128"/>
                  <a:ea typeface="Meiryo" panose="020B0604030504040204" pitchFamily="50" charset="-128"/>
                  <a:cs typeface="+mn-cs"/>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87682" y="-80388"/>
            <a:ext cx="6858000" cy="1269283"/>
            <a:chOff x="87682" y="-80388"/>
            <a:chExt cx="6858000" cy="1269283"/>
          </a:xfrm>
        </p:grpSpPr>
        <p:pic>
          <p:nvPicPr>
            <p:cNvPr id="4" name="図 3"/>
            <p:cNvPicPr>
              <a:picLocks noChangeAspect="1"/>
            </p:cNvPicPr>
            <p:nvPr/>
          </p:nvPicPr>
          <p:blipFill>
            <a:blip r:embed="rId1"/>
            <a:stretch>
              <a:fillRect/>
            </a:stretch>
          </p:blipFill>
          <p:spPr>
            <a:xfrm>
              <a:off x="87682" y="-80388"/>
              <a:ext cx="6858000" cy="1269283"/>
            </a:xfrm>
            <a:prstGeom prst="rect">
              <a:avLst/>
            </a:prstGeom>
          </p:spPr>
        </p:pic>
        <p:pic>
          <p:nvPicPr>
            <p:cNvPr id="5" name="図 4"/>
            <p:cNvPicPr>
              <a:picLocks noChangeAspect="1"/>
            </p:cNvPicPr>
            <p:nvPr/>
          </p:nvPicPr>
          <p:blipFill>
            <a:blip r:embed="rId2"/>
            <a:stretch>
              <a:fillRect/>
            </a:stretch>
          </p:blipFill>
          <p:spPr>
            <a:xfrm>
              <a:off x="127347" y="84224"/>
              <a:ext cx="522360" cy="296701"/>
            </a:xfrm>
            <a:prstGeom prst="rect">
              <a:avLst/>
            </a:prstGeom>
          </p:spPr>
        </p:pic>
        <p:sp>
          <p:nvSpPr>
            <p:cNvPr id="8" name="テキスト ボックス 7"/>
            <p:cNvSpPr txBox="1"/>
            <p:nvPr/>
          </p:nvSpPr>
          <p:spPr>
            <a:xfrm>
              <a:off x="938463" y="429307"/>
              <a:ext cx="1443790" cy="368300"/>
            </a:xfrm>
            <a:prstGeom prst="rect">
              <a:avLst/>
            </a:prstGeom>
            <a:noFill/>
          </p:spPr>
          <p:txBody>
            <a:bodyPr wrap="square" rtlCol="0">
              <a:spAutoFit/>
            </a:bodyPr>
            <a:lstStyle/>
            <a:p>
              <a:r>
                <a:rPr kumimoji="1" lang="zh-CN" altLang="ja-JP" b="1" dirty="0">
                  <a:solidFill>
                    <a:schemeClr val="bg1"/>
                  </a:solidFill>
                  <a:latin typeface="微软雅黑" panose="020B0503020204020204" charset="-122"/>
                  <a:ea typeface="微软雅黑" panose="020B0503020204020204" charset="-122"/>
                </a:rPr>
                <a:t>目录</a:t>
              </a:r>
              <a:endParaRPr kumimoji="1" lang="zh-CN" altLang="ja-JP" b="1" dirty="0">
                <a:solidFill>
                  <a:schemeClr val="bg1"/>
                </a:solidFill>
                <a:latin typeface="微软雅黑" panose="020B0503020204020204" charset="-122"/>
                <a:ea typeface="微软雅黑" panose="020B0503020204020204" charset="-122"/>
              </a:endParaRPr>
            </a:p>
          </p:txBody>
        </p:sp>
      </p:grpSp>
      <p:sp>
        <p:nvSpPr>
          <p:cNvPr id="12" name="スライド番号プレースホルダー 3"/>
          <p:cNvSpPr txBox="1"/>
          <p:nvPr/>
        </p:nvSpPr>
        <p:spPr>
          <a:xfrm>
            <a:off x="4843463" y="9181397"/>
            <a:ext cx="1543050" cy="527403"/>
          </a:xfrm>
          <a:prstGeom prst="rect">
            <a:avLst/>
          </a:prstGeom>
        </p:spPr>
        <p:txBody>
          <a:bodyPr vert="horz" lIns="91440" tIns="45720" rIns="91440" bIns="45720" rtlCol="0" anchor="ctr"/>
          <a:lstStyle>
            <a:defPPr>
              <a:defRPr lang="en-US"/>
            </a:defPPr>
            <a:lvl1pPr marL="0" algn="r" defTabSz="457200" rtl="0" eaLnBrk="1" latinLnBrk="0" hangingPunct="1">
              <a:defRPr sz="675"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B5721E0-7181-4DE3-8D9B-7F0ED3E57222}" type="slidenum">
              <a:rPr kumimoji="1" lang="ja-JP" altLang="en-US" sz="900" smtClean="0">
                <a:solidFill>
                  <a:prstClr val="black">
                    <a:tint val="75000"/>
                  </a:prstClr>
                </a:solidFill>
                <a:latin typeface="Calibri" panose="020F0502020204030204"/>
                <a:ea typeface="Yu Gothic" panose="020B0400000000000000" pitchFamily="50" charset="-128"/>
              </a:rPr>
            </a:fld>
            <a:endParaRPr kumimoji="1" lang="ja-JP" altLang="en-US" sz="900">
              <a:solidFill>
                <a:prstClr val="black">
                  <a:tint val="75000"/>
                </a:prstClr>
              </a:solidFill>
              <a:latin typeface="Calibri" panose="020F0502020204030204"/>
              <a:ea typeface="Yu Gothic" panose="020B0400000000000000" pitchFamily="50" charset="-128"/>
            </a:endParaRPr>
          </a:p>
        </p:txBody>
      </p:sp>
      <p:sp>
        <p:nvSpPr>
          <p:cNvPr id="3" name="テキスト ボックス 2"/>
          <p:cNvSpPr txBox="1"/>
          <p:nvPr/>
        </p:nvSpPr>
        <p:spPr>
          <a:xfrm>
            <a:off x="649707" y="1308334"/>
            <a:ext cx="5821470" cy="1383665"/>
          </a:xfrm>
          <a:prstGeom prst="rect">
            <a:avLst/>
          </a:prstGeom>
          <a:noFill/>
        </p:spPr>
        <p:txBody>
          <a:bodyPr wrap="square">
            <a:spAutoFit/>
          </a:bodyPr>
          <a:lstStyle/>
          <a:p>
            <a:pPr marL="342900" indent="-342900">
              <a:lnSpc>
                <a:spcPct val="150000"/>
              </a:lnSpc>
              <a:buFont typeface="+mj-lt"/>
              <a:buAutoNum type="arabicPeriod"/>
            </a:pPr>
            <a:r>
              <a:rPr lang="zh-CN" altLang="en-US" sz="1400" b="1" dirty="0">
                <a:latin typeface="微软雅黑" panose="020B0503020204020204" charset="-122"/>
                <a:ea typeface="微软雅黑" panose="020B0503020204020204" charset="-122"/>
                <a:cs typeface="微软雅黑" panose="020B0503020204020204" charset="-122"/>
              </a:rPr>
              <a:t>单组分环氧树脂</a:t>
            </a:r>
            <a:r>
              <a:rPr lang="en-US" altLang="zh-CN" sz="1400" b="1" dirty="0">
                <a:latin typeface="微软雅黑" panose="020B0503020204020204" charset="-122"/>
                <a:ea typeface="微软雅黑" panose="020B0503020204020204" charset="-122"/>
                <a:cs typeface="微软雅黑" panose="020B0503020204020204" charset="-122"/>
              </a:rPr>
              <a:t> </a:t>
            </a:r>
            <a:r>
              <a:rPr lang="en-US" altLang="en-US" sz="1400" b="1" dirty="0">
                <a:latin typeface="微软雅黑" panose="020B0503020204020204" charset="-122"/>
                <a:ea typeface="微软雅黑" panose="020B0503020204020204" charset="-122"/>
                <a:cs typeface="微软雅黑" panose="020B0503020204020204" charset="-122"/>
              </a:rPr>
              <a:t>×</a:t>
            </a:r>
            <a:r>
              <a:rPr lang="en-US" altLang="zh-CN" sz="1400" b="1" dirty="0">
                <a:latin typeface="微软雅黑" panose="020B0503020204020204" charset="-122"/>
                <a:ea typeface="微软雅黑" panose="020B0503020204020204" charset="-122"/>
                <a:cs typeface="微软雅黑" panose="020B0503020204020204" charset="-122"/>
              </a:rPr>
              <a:t> </a:t>
            </a:r>
            <a:r>
              <a:rPr lang="zh-CN" altLang="en-US" sz="1400" b="1" dirty="0">
                <a:latin typeface="微软雅黑" panose="020B0503020204020204" charset="-122"/>
                <a:ea typeface="微软雅黑" panose="020B0503020204020204" charset="-122"/>
                <a:cs typeface="微软雅黑" panose="020B0503020204020204" charset="-122"/>
              </a:rPr>
              <a:t>微量涂布，为何如此困难？</a:t>
            </a:r>
            <a:endParaRPr lang="zh-CN" altLang="en-US" sz="1400" b="1" dirty="0">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400" b="1" dirty="0">
                <a:latin typeface="微软雅黑" panose="020B0503020204020204" charset="-122"/>
                <a:ea typeface="微软雅黑" panose="020B0503020204020204" charset="-122"/>
                <a:cs typeface="微软雅黑" panose="020B0503020204020204" charset="-122"/>
              </a:rPr>
              <a:t>底部填充胶的微量化带来了什么变化？</a:t>
            </a:r>
            <a:endParaRPr lang="zh-CN" altLang="en-US" sz="1400" b="1" dirty="0">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400" b="1" dirty="0">
                <a:latin typeface="微软雅黑" panose="020B0503020204020204" charset="-122"/>
                <a:ea typeface="微软雅黑" panose="020B0503020204020204" charset="-122"/>
                <a:cs typeface="微软雅黑" panose="020B0503020204020204" charset="-122"/>
              </a:rPr>
              <a:t>使用压电驱动式喷射阀进行微量涂布</a:t>
            </a:r>
            <a:endParaRPr lang="zh-CN" altLang="en-US" sz="1400" b="1" dirty="0">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sz="1400" b="1" dirty="0">
                <a:latin typeface="微软雅黑" panose="020B0503020204020204" charset="-122"/>
                <a:ea typeface="微软雅黑" panose="020B0503020204020204" charset="-122"/>
                <a:cs typeface="微软雅黑" panose="020B0503020204020204" charset="-122"/>
              </a:rPr>
              <a:t>单组分环氧树脂在微量涂布中的常见课题</a:t>
            </a:r>
            <a:endParaRPr lang="zh-CN" altLang="en-US" sz="1400" b="1" dirty="0">
              <a:latin typeface="微软雅黑" panose="020B0503020204020204" charset="-122"/>
              <a:ea typeface="微软雅黑" panose="020B0503020204020204" charset="-122"/>
              <a:cs typeface="微软雅黑" panose="020B0503020204020204" charset="-122"/>
            </a:endParaRPr>
          </a:p>
        </p:txBody>
      </p:sp>
      <p:pic>
        <p:nvPicPr>
          <p:cNvPr id="2" name="Picture 2" descr="EXJETによるアンダーフィル"/>
          <p:cNvPicPr>
            <a:picLocks noChangeAspect="1" noChangeArrowheads="1"/>
          </p:cNvPicPr>
          <p:nvPr/>
        </p:nvPicPr>
        <p:blipFill rotWithShape="1">
          <a:blip r:embed="rId3">
            <a:extLst>
              <a:ext uri="{28A0092B-C50C-407E-A947-70E740481C1C}">
                <a14:useLocalDpi xmlns:a14="http://schemas.microsoft.com/office/drawing/2010/main" val="0"/>
              </a:ext>
            </a:extLst>
          </a:blip>
          <a:srcRect l="22756" b="17967"/>
          <a:stretch>
            <a:fillRect/>
          </a:stretch>
        </p:blipFill>
        <p:spPr bwMode="auto">
          <a:xfrm>
            <a:off x="1828799" y="5998132"/>
            <a:ext cx="5029201" cy="3919800"/>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p:cNvPicPr>
            <a:picLocks noChangeAspect="1"/>
          </p:cNvPicPr>
          <p:nvPr/>
        </p:nvPicPr>
        <p:blipFill>
          <a:blip r:embed="rId4"/>
          <a:stretch>
            <a:fillRect/>
          </a:stretch>
        </p:blipFill>
        <p:spPr>
          <a:xfrm>
            <a:off x="0" y="3976625"/>
            <a:ext cx="3620022" cy="20362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49223" y="2152048"/>
            <a:ext cx="6534917" cy="953135"/>
          </a:xfrm>
          <a:prstGeom prst="rect">
            <a:avLst/>
          </a:prstGeom>
          <a:noFill/>
        </p:spPr>
        <p:txBody>
          <a:bodyPr wrap="square" lIns="108000" rIns="360000">
            <a:spAutoFit/>
          </a:bodyPr>
          <a:lstStyle/>
          <a:p>
            <a:r>
              <a:rPr lang="zh-CN" altLang="en-US" sz="1400" dirty="0">
                <a:latin typeface="微软雅黑" panose="020B0503020204020204" charset="-122"/>
                <a:ea typeface="微软雅黑" panose="020B0503020204020204" charset="-122"/>
                <a:cs typeface="宋体" panose="02010600030101010101" pitchFamily="2" charset="-122"/>
              </a:rPr>
              <a:t>单组分环氧树脂是一种预先混入了固化剂的单一成分型环氧树脂，由于使用时无需混合工序，因此在电子部件粘接及封装工序等领域得到了广泛应用。正因为省去了混合工序，它被用作量产工艺中易于操作、且可实现稳定品质管理的粘接材料。</a:t>
            </a:r>
            <a:endParaRPr lang="zh-CN" altLang="en-US" sz="1400" dirty="0">
              <a:latin typeface="微软雅黑" panose="020B0503020204020204" charset="-122"/>
              <a:ea typeface="微软雅黑" panose="020B0503020204020204" charset="-122"/>
              <a:cs typeface="宋体" panose="02010600030101010101" pitchFamily="2" charset="-122"/>
            </a:endParaRPr>
          </a:p>
        </p:txBody>
      </p:sp>
      <p:grpSp>
        <p:nvGrpSpPr>
          <p:cNvPr id="7" name="グループ化 6"/>
          <p:cNvGrpSpPr/>
          <p:nvPr/>
        </p:nvGrpSpPr>
        <p:grpSpPr>
          <a:xfrm>
            <a:off x="87682" y="-80388"/>
            <a:ext cx="6858000" cy="1269283"/>
            <a:chOff x="87682" y="-80388"/>
            <a:chExt cx="6858000" cy="1269283"/>
          </a:xfrm>
        </p:grpSpPr>
        <p:pic>
          <p:nvPicPr>
            <p:cNvPr id="9" name="図 8"/>
            <p:cNvPicPr>
              <a:picLocks noChangeAspect="1"/>
            </p:cNvPicPr>
            <p:nvPr/>
          </p:nvPicPr>
          <p:blipFill>
            <a:blip r:embed="rId1"/>
            <a:stretch>
              <a:fillRect/>
            </a:stretch>
          </p:blipFill>
          <p:spPr>
            <a:xfrm>
              <a:off x="87682" y="-80388"/>
              <a:ext cx="6858000" cy="1269283"/>
            </a:xfrm>
            <a:prstGeom prst="rect">
              <a:avLst/>
            </a:prstGeom>
          </p:spPr>
        </p:pic>
        <p:pic>
          <p:nvPicPr>
            <p:cNvPr id="10" name="図 9"/>
            <p:cNvPicPr>
              <a:picLocks noChangeAspect="1"/>
            </p:cNvPicPr>
            <p:nvPr/>
          </p:nvPicPr>
          <p:blipFill>
            <a:blip r:embed="rId2"/>
            <a:stretch>
              <a:fillRect/>
            </a:stretch>
          </p:blipFill>
          <p:spPr>
            <a:xfrm>
              <a:off x="127347" y="84224"/>
              <a:ext cx="522360" cy="296701"/>
            </a:xfrm>
            <a:prstGeom prst="rect">
              <a:avLst/>
            </a:prstGeom>
          </p:spPr>
        </p:pic>
        <p:sp>
          <p:nvSpPr>
            <p:cNvPr id="11" name="テキスト ボックス 10"/>
            <p:cNvSpPr txBox="1"/>
            <p:nvPr/>
          </p:nvSpPr>
          <p:spPr>
            <a:xfrm>
              <a:off x="649707" y="487066"/>
              <a:ext cx="5324552" cy="506730"/>
            </a:xfrm>
            <a:prstGeom prst="rect">
              <a:avLst/>
            </a:prstGeom>
            <a:noFill/>
          </p:spPr>
          <p:txBody>
            <a:bodyPr wrap="square" rtlCol="0">
              <a:spAutoFit/>
            </a:bodyPr>
            <a:lstStyle/>
            <a:p>
              <a:pPr indent="0">
                <a:lnSpc>
                  <a:spcPct val="150000"/>
                </a:lnSpc>
                <a:buFont typeface="+mj-lt"/>
                <a:buNone/>
              </a:pPr>
              <a:r>
                <a:rPr lang="zh-CN" altLang="en-US" b="1" dirty="0">
                  <a:latin typeface="微软雅黑" panose="020B0503020204020204" charset="-122"/>
                  <a:ea typeface="微软雅黑" panose="020B0503020204020204" charset="-122"/>
                  <a:cs typeface="微软雅黑" panose="020B0503020204020204" charset="-122"/>
                  <a:sym typeface="+mn-ea"/>
                </a:rPr>
                <a:t>单组分环氧树脂</a:t>
              </a:r>
              <a:r>
                <a:rPr lang="en-US" altLang="zh-CN" b="1" dirty="0">
                  <a:latin typeface="微软雅黑" panose="020B0503020204020204" charset="-122"/>
                  <a:ea typeface="微软雅黑" panose="020B0503020204020204" charset="-122"/>
                  <a:cs typeface="微软雅黑" panose="020B0503020204020204" charset="-122"/>
                  <a:sym typeface="+mn-ea"/>
                </a:rPr>
                <a:t> </a:t>
              </a:r>
              <a:r>
                <a:rPr lang="en-US" altLang="en-US" b="1" dirty="0">
                  <a:latin typeface="微软雅黑" panose="020B0503020204020204" charset="-122"/>
                  <a:ea typeface="微软雅黑" panose="020B0503020204020204" charset="-122"/>
                  <a:cs typeface="微软雅黑" panose="020B0503020204020204" charset="-122"/>
                  <a:sym typeface="+mn-ea"/>
                </a:rPr>
                <a:t>×</a:t>
              </a:r>
              <a:r>
                <a:rPr lang="en-US" altLang="zh-CN" b="1" dirty="0">
                  <a:latin typeface="微软雅黑" panose="020B0503020204020204" charset="-122"/>
                  <a:ea typeface="微软雅黑" panose="020B0503020204020204" charset="-122"/>
                  <a:cs typeface="微软雅黑" panose="020B0503020204020204" charset="-122"/>
                  <a:sym typeface="+mn-ea"/>
                </a:rPr>
                <a:t> </a:t>
              </a:r>
              <a:r>
                <a:rPr lang="zh-CN" altLang="en-US" b="1" dirty="0">
                  <a:latin typeface="微软雅黑" panose="020B0503020204020204" charset="-122"/>
                  <a:ea typeface="微软雅黑" panose="020B0503020204020204" charset="-122"/>
                  <a:cs typeface="微软雅黑" panose="020B0503020204020204" charset="-122"/>
                  <a:sym typeface="+mn-ea"/>
                </a:rPr>
                <a:t>微量涂布</a:t>
              </a:r>
              <a:endParaRPr kumimoji="1" lang="zh-CN" altLang="en-US" b="1" dirty="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2" name="スライド番号プレースホルダー 3"/>
          <p:cNvSpPr txBox="1"/>
          <p:nvPr/>
        </p:nvSpPr>
        <p:spPr>
          <a:xfrm>
            <a:off x="4843463" y="9181397"/>
            <a:ext cx="1543050" cy="527403"/>
          </a:xfrm>
          <a:prstGeom prst="rect">
            <a:avLst/>
          </a:prstGeom>
        </p:spPr>
        <p:txBody>
          <a:bodyPr vert="horz" lIns="91440" tIns="45720" rIns="91440" bIns="45720" rtlCol="0" anchor="ctr"/>
          <a:lstStyle>
            <a:defPPr>
              <a:defRPr lang="en-US"/>
            </a:defPPr>
            <a:lvl1pPr marL="0" algn="r" defTabSz="457200" rtl="0" eaLnBrk="1" latinLnBrk="0" hangingPunct="1">
              <a:defRPr sz="675"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B5721E0-7181-4DE3-8D9B-7F0ED3E57222}" type="slidenum">
              <a:rPr kumimoji="1" lang="ja-JP" altLang="en-US" sz="900" smtClean="0">
                <a:solidFill>
                  <a:prstClr val="black">
                    <a:tint val="75000"/>
                  </a:prstClr>
                </a:solidFill>
                <a:latin typeface="Calibri" panose="020F0502020204030204"/>
                <a:ea typeface="Yu Gothic" panose="020B0400000000000000" pitchFamily="50" charset="-128"/>
              </a:rPr>
            </a:fld>
            <a:endParaRPr kumimoji="1" lang="ja-JP" altLang="en-US" sz="900">
              <a:solidFill>
                <a:prstClr val="black">
                  <a:tint val="75000"/>
                </a:prstClr>
              </a:solidFill>
              <a:latin typeface="Calibri" panose="020F0502020204030204"/>
              <a:ea typeface="Yu Gothic" panose="020B0400000000000000" pitchFamily="50" charset="-128"/>
            </a:endParaRPr>
          </a:p>
        </p:txBody>
      </p:sp>
      <p:sp>
        <p:nvSpPr>
          <p:cNvPr id="5" name="テキスト ボックス 4"/>
          <p:cNvSpPr txBox="1"/>
          <p:nvPr/>
        </p:nvSpPr>
        <p:spPr>
          <a:xfrm>
            <a:off x="845652" y="1230069"/>
            <a:ext cx="4932661" cy="460375"/>
          </a:xfrm>
          <a:prstGeom prst="rect">
            <a:avLst/>
          </a:prstGeom>
          <a:noFill/>
        </p:spPr>
        <p:txBody>
          <a:bodyPr wrap="square">
            <a:spAutoFit/>
          </a:bodyPr>
          <a:lstStyle/>
          <a:p>
            <a:pPr indent="0">
              <a:lnSpc>
                <a:spcPct val="150000"/>
              </a:lnSpc>
              <a:buFont typeface="+mj-lt"/>
              <a:buNone/>
            </a:pPr>
            <a:r>
              <a:rPr lang="zh-CN" altLang="en-US" sz="1600" b="1" dirty="0">
                <a:latin typeface="微软雅黑" panose="020B0503020204020204" charset="-122"/>
                <a:ea typeface="微软雅黑" panose="020B0503020204020204" charset="-122"/>
                <a:cs typeface="微软雅黑" panose="020B0503020204020204" charset="-122"/>
                <a:sym typeface="+mn-ea"/>
              </a:rPr>
              <a:t>单组分环氧树脂</a:t>
            </a:r>
            <a:r>
              <a:rPr lang="en-US" altLang="zh-CN" sz="1600" b="1" dirty="0">
                <a:latin typeface="微软雅黑" panose="020B0503020204020204" charset="-122"/>
                <a:ea typeface="微软雅黑" panose="020B0503020204020204" charset="-122"/>
                <a:cs typeface="微软雅黑" panose="020B0503020204020204" charset="-122"/>
                <a:sym typeface="+mn-ea"/>
              </a:rPr>
              <a:t> </a:t>
            </a:r>
            <a:r>
              <a:rPr lang="en-US" altLang="en-US" sz="1600" b="1" dirty="0">
                <a:latin typeface="微软雅黑" panose="020B0503020204020204" charset="-122"/>
                <a:ea typeface="微软雅黑" panose="020B0503020204020204" charset="-122"/>
                <a:cs typeface="微软雅黑" panose="020B0503020204020204" charset="-122"/>
                <a:sym typeface="+mn-ea"/>
              </a:rPr>
              <a:t>×</a:t>
            </a:r>
            <a:r>
              <a:rPr lang="en-US" altLang="zh-CN" sz="1600" b="1" dirty="0">
                <a:latin typeface="微软雅黑" panose="020B0503020204020204" charset="-122"/>
                <a:ea typeface="微软雅黑" panose="020B0503020204020204" charset="-122"/>
                <a:cs typeface="微软雅黑" panose="020B0503020204020204" charset="-122"/>
                <a:sym typeface="+mn-ea"/>
              </a:rPr>
              <a:t> </a:t>
            </a:r>
            <a:r>
              <a:rPr lang="zh-CN" altLang="en-US" sz="1600" b="1" dirty="0">
                <a:latin typeface="微软雅黑" panose="020B0503020204020204" charset="-122"/>
                <a:ea typeface="微软雅黑" panose="020B0503020204020204" charset="-122"/>
                <a:cs typeface="微软雅黑" panose="020B0503020204020204" charset="-122"/>
                <a:sym typeface="+mn-ea"/>
              </a:rPr>
              <a:t>微量涂布，为何如此困难？</a:t>
            </a:r>
            <a:endParaRPr lang="zh-CN" altLang="en-US" sz="1600" b="1" dirty="0">
              <a:latin typeface="微软雅黑" panose="020B0503020204020204" charset="-122"/>
              <a:ea typeface="微软雅黑" panose="020B0503020204020204" charset="-122"/>
              <a:cs typeface="微软雅黑" panose="020B0503020204020204" charset="-122"/>
            </a:endParaRPr>
          </a:p>
        </p:txBody>
      </p:sp>
      <p:sp>
        <p:nvSpPr>
          <p:cNvPr id="12" name="テキスト ボックス 11"/>
          <p:cNvSpPr txBox="1"/>
          <p:nvPr/>
        </p:nvSpPr>
        <p:spPr>
          <a:xfrm>
            <a:off x="249223" y="3104805"/>
            <a:ext cx="6534917" cy="2553335"/>
          </a:xfrm>
          <a:prstGeom prst="rect">
            <a:avLst/>
          </a:prstGeom>
          <a:solidFill>
            <a:srgbClr val="E1F2FC">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en-US"/>
            </a:defPPr>
            <a:lvl1pPr>
              <a:buNone/>
              <a:defRPr sz="1600" b="1">
                <a:latin typeface="Meiryo" panose="020B0604030504040204" pitchFamily="50" charset="-128"/>
                <a:ea typeface="Meiryo" panose="020B0604030504040204" pitchFamily="50" charset="-128"/>
              </a:defRPr>
            </a:lvl1pPr>
          </a:lstStyle>
          <a:p>
            <a:endParaRPr lang="en-US" altLang="ja-JP" dirty="0">
              <a:solidFill>
                <a:sysClr val="windowText" lastClr="000000"/>
              </a:solidFill>
            </a:endParaRPr>
          </a:p>
          <a:p>
            <a:pPr lvl="1"/>
            <a:r>
              <a:rPr lang="zh-CN" altLang="en-US" sz="1400" b="0" dirty="0">
                <a:solidFill>
                  <a:sysClr val="windowText" lastClr="000000"/>
                </a:solidFill>
                <a:latin typeface="微软雅黑" panose="020B0503020204020204" charset="-122"/>
                <a:ea typeface="微软雅黑" panose="020B0503020204020204" charset="-122"/>
                <a:cs typeface="微软雅黑" panose="020B0503020204020204" charset="-122"/>
              </a:rPr>
              <a:t>单组分环氧树脂特有的难点</a:t>
            </a:r>
            <a:endParaRPr lang="zh-CN" altLang="en-US" sz="1400" b="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lvl="1"/>
            <a:endParaRPr lang="en-US" altLang="zh-CN" sz="1400" b="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lvl="1"/>
            <a:r>
              <a:rPr lang="zh-CN" altLang="en-US" sz="1400" b="0" dirty="0">
                <a:solidFill>
                  <a:sysClr val="windowText" lastClr="000000"/>
                </a:solidFill>
                <a:latin typeface="微软雅黑" panose="020B0503020204020204" charset="-122"/>
                <a:ea typeface="微软雅黑" panose="020B0503020204020204" charset="-122"/>
                <a:cs typeface="微软雅黑" panose="020B0503020204020204" charset="-122"/>
              </a:rPr>
              <a:t>单组分环氧树脂具有以下特性：</a:t>
            </a:r>
            <a:endParaRPr lang="zh-CN" altLang="en-US" sz="1400" b="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742950" lvl="1" indent="-285750">
              <a:buFont typeface="Arial" panose="020B0604020202020204" pitchFamily="34" charset="0"/>
              <a:buChar char="•"/>
            </a:pPr>
            <a:r>
              <a:rPr lang="zh-CN" altLang="en-US" sz="1400" b="0" dirty="0">
                <a:solidFill>
                  <a:sysClr val="windowText" lastClr="000000"/>
                </a:solidFill>
                <a:latin typeface="微软雅黑" panose="020B0503020204020204" charset="-122"/>
                <a:ea typeface="微软雅黑" panose="020B0503020204020204" charset="-122"/>
                <a:cs typeface="微软雅黑" panose="020B0503020204020204" charset="-122"/>
              </a:rPr>
              <a:t>中～高粘度（数千～数万</a:t>
            </a:r>
            <a:r>
              <a:rPr lang="en-US" altLang="zh-CN" sz="1400" b="0" dirty="0">
                <a:solidFill>
                  <a:sysClr val="windowText" lastClr="000000"/>
                </a:solidFill>
                <a:latin typeface="微软雅黑" panose="020B0503020204020204" charset="-122"/>
                <a:ea typeface="微软雅黑" panose="020B0503020204020204" charset="-122"/>
                <a:cs typeface="微软雅黑" panose="020B0503020204020204" charset="-122"/>
              </a:rPr>
              <a:t>mpa</a:t>
            </a:r>
            <a:r>
              <a:rPr lang="zh-CN" altLang="en-US" sz="1400" b="0" dirty="0">
                <a:solidFill>
                  <a:sysClr val="windowText" lastClr="000000"/>
                </a:solidFill>
                <a:latin typeface="微软雅黑" panose="020B0503020204020204" charset="-122"/>
                <a:ea typeface="微软雅黑" panose="020B0503020204020204" charset="-122"/>
                <a:cs typeface="微软雅黑" panose="020B0503020204020204" charset="-122"/>
              </a:rPr>
              <a:t>･</a:t>
            </a:r>
            <a:r>
              <a:rPr lang="en-US" altLang="zh-CN" sz="1400" b="0" dirty="0">
                <a:solidFill>
                  <a:sysClr val="windowText" lastClr="000000"/>
                </a:solidFill>
                <a:latin typeface="微软雅黑" panose="020B0503020204020204" charset="-122"/>
                <a:ea typeface="微软雅黑" panose="020B0503020204020204" charset="-122"/>
                <a:cs typeface="微软雅黑" panose="020B0503020204020204" charset="-122"/>
              </a:rPr>
              <a:t>s</a:t>
            </a:r>
            <a:r>
              <a:rPr lang="zh-CN" altLang="en-US" sz="1400" b="0" dirty="0">
                <a:solidFill>
                  <a:sysClr val="windowText" lastClr="000000"/>
                </a:solidFill>
                <a:latin typeface="微软雅黑" panose="020B0503020204020204" charset="-122"/>
                <a:ea typeface="微软雅黑" panose="020B0503020204020204" charset="-122"/>
                <a:cs typeface="微软雅黑" panose="020B0503020204020204" charset="-122"/>
              </a:rPr>
              <a:t>）</a:t>
            </a:r>
            <a:endParaRPr lang="zh-CN" altLang="en-US" sz="1400" b="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742950" lvl="1" indent="-285750">
              <a:buFont typeface="Arial" panose="020B0604020202020204" pitchFamily="34" charset="0"/>
              <a:buChar char="•"/>
            </a:pPr>
            <a:r>
              <a:rPr lang="zh-CN" altLang="en-US" sz="1400" b="0" dirty="0">
                <a:solidFill>
                  <a:sysClr val="windowText" lastClr="000000"/>
                </a:solidFill>
                <a:latin typeface="微软雅黑" panose="020B0503020204020204" charset="-122"/>
                <a:ea typeface="微软雅黑" panose="020B0503020204020204" charset="-122"/>
                <a:cs typeface="微软雅黑" panose="020B0503020204020204" charset="-122"/>
              </a:rPr>
              <a:t>含填料（多含有无机颗粒）</a:t>
            </a:r>
            <a:endParaRPr lang="zh-CN" altLang="en-US" sz="1400" b="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742950" lvl="1" indent="-285750">
              <a:buFont typeface="Arial" panose="020B0604020202020204" pitchFamily="34" charset="0"/>
              <a:buChar char="•"/>
            </a:pPr>
            <a:r>
              <a:rPr lang="zh-CN" altLang="en-US" sz="1400" b="0" dirty="0">
                <a:solidFill>
                  <a:sysClr val="windowText" lastClr="000000"/>
                </a:solidFill>
                <a:latin typeface="微软雅黑" panose="020B0503020204020204" charset="-122"/>
                <a:ea typeface="微软雅黑" panose="020B0503020204020204" charset="-122"/>
                <a:cs typeface="微软雅黑" panose="020B0503020204020204" charset="-122"/>
              </a:rPr>
              <a:t>具有触变性（粘度随时间长短而变化）</a:t>
            </a:r>
            <a:r>
              <a:rPr lang="ja-JP" altLang="en-US" sz="1400" b="0" dirty="0">
                <a:solidFill>
                  <a:sysClr val="windowText" lastClr="000000"/>
                </a:solidFill>
                <a:latin typeface="微软雅黑" panose="020B0503020204020204" charset="-122"/>
                <a:ea typeface="微软雅黑" panose="020B0503020204020204" charset="-122"/>
                <a:cs typeface="微软雅黑" panose="020B0503020204020204" charset="-122"/>
              </a:rPr>
              <a:t> </a:t>
            </a:r>
            <a:endParaRPr lang="en-US" altLang="ja-JP" sz="1400" b="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marL="628650" lvl="1" indent="-171450">
              <a:buFont typeface="Arial" panose="020B0604020202020204" pitchFamily="34" charset="0"/>
              <a:buChar char="•"/>
            </a:pPr>
            <a:endParaRPr lang="ja-JP" altLang="en-US" sz="1400" b="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lvl="1"/>
            <a:r>
              <a:rPr lang="zh-CN" altLang="en-US" sz="1400" b="0" dirty="0">
                <a:solidFill>
                  <a:sysClr val="windowText" lastClr="000000"/>
                </a:solidFill>
                <a:latin typeface="微软雅黑" panose="020B0503020204020204" charset="-122"/>
                <a:ea typeface="微软雅黑" panose="020B0503020204020204" charset="-122"/>
                <a:cs typeface="微软雅黑" panose="020B0503020204020204" charset="-122"/>
              </a:rPr>
              <a:t>因此在微量点胶时，难以形成稳定出胶，</a:t>
            </a:r>
            <a:endParaRPr lang="zh-CN" altLang="en-US" sz="1400" b="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lvl="1"/>
            <a:r>
              <a:rPr lang="zh-CN" altLang="en-US" sz="1400" b="0" dirty="0">
                <a:solidFill>
                  <a:sysClr val="windowText" lastClr="000000"/>
                </a:solidFill>
                <a:latin typeface="微软雅黑" panose="020B0503020204020204" charset="-122"/>
                <a:ea typeface="微软雅黑" panose="020B0503020204020204" charset="-122"/>
                <a:cs typeface="微软雅黑" panose="020B0503020204020204" charset="-122"/>
              </a:rPr>
              <a:t>容易出现点胶偏差。</a:t>
            </a:r>
            <a:endParaRPr lang="zh-CN" altLang="en-US" sz="1200" b="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lvl="1"/>
            <a:endParaRPr lang="ja-JP" altLang="en-US" b="0" dirty="0">
              <a:solidFill>
                <a:sysClr val="windowText" lastClr="000000"/>
              </a:solidFill>
              <a:latin typeface="微软雅黑" panose="020B0503020204020204" charset="-122"/>
              <a:ea typeface="微软雅黑" panose="020B0503020204020204" charset="-122"/>
              <a:cs typeface="微软雅黑" panose="020B0503020204020204" charset="-122"/>
            </a:endParaRPr>
          </a:p>
        </p:txBody>
      </p:sp>
      <p:sp>
        <p:nvSpPr>
          <p:cNvPr id="16" name="テキスト ボックス 15"/>
          <p:cNvSpPr txBox="1"/>
          <p:nvPr/>
        </p:nvSpPr>
        <p:spPr>
          <a:xfrm>
            <a:off x="2229310" y="5940754"/>
            <a:ext cx="4554830" cy="2461260"/>
          </a:xfrm>
          <a:prstGeom prst="rect">
            <a:avLst/>
          </a:prstGeom>
          <a:noFill/>
        </p:spPr>
        <p:txBody>
          <a:bodyPr wrap="square">
            <a:spAutoFit/>
          </a:bodyPr>
          <a:lstStyle/>
          <a:p>
            <a:pPr>
              <a:buNone/>
            </a:pPr>
            <a:r>
              <a:rPr lang="ja-JP" altLang="en-US" sz="1400" b="1" dirty="0">
                <a:latin typeface="宋体" panose="02010600030101010101" pitchFamily="2" charset="-122"/>
                <a:ea typeface="宋体" panose="02010600030101010101" pitchFamily="2" charset="-122"/>
                <a:cs typeface="宋体" panose="02010600030101010101" pitchFamily="2" charset="-122"/>
              </a:rPr>
              <a:t>① </a:t>
            </a:r>
            <a:r>
              <a:rPr lang="zh-CN" altLang="ja-JP" sz="1400" dirty="0">
                <a:latin typeface="微软雅黑" panose="020B0503020204020204" charset="-122"/>
                <a:ea typeface="微软雅黑" panose="020B0503020204020204" charset="-122"/>
                <a:cs typeface="微软雅黑" panose="020B0503020204020204" charset="-122"/>
              </a:rPr>
              <a:t>受</a:t>
            </a:r>
            <a:r>
              <a:rPr lang="zh-CN" altLang="en-US" sz="1400" dirty="0">
                <a:latin typeface="微软雅黑" panose="020B0503020204020204" charset="-122"/>
                <a:ea typeface="微软雅黑" panose="020B0503020204020204" charset="-122"/>
                <a:cs typeface="微软雅黑" panose="020B0503020204020204" charset="-122"/>
              </a:rPr>
              <a:t>高粘度的影响</a:t>
            </a:r>
            <a:endParaRPr lang="zh-CN" altLang="en-US" sz="1400" dirty="0">
              <a:latin typeface="微软雅黑" panose="020B0503020204020204" charset="-122"/>
              <a:ea typeface="微软雅黑" panose="020B0503020204020204" charset="-122"/>
              <a:cs typeface="微软雅黑" panose="020B0503020204020204" charset="-122"/>
            </a:endParaRPr>
          </a:p>
          <a:p>
            <a:pPr>
              <a:buNone/>
            </a:pPr>
            <a:r>
              <a:rPr lang="en-US" altLang="zh-CN" sz="1400" dirty="0">
                <a:latin typeface="微软雅黑" panose="020B0503020204020204" charset="-122"/>
                <a:ea typeface="微软雅黑" panose="020B0503020204020204" charset="-122"/>
                <a:cs typeface="微软雅黑" panose="020B0503020204020204" charset="-122"/>
              </a:rPr>
              <a:t>     </a:t>
            </a:r>
            <a:r>
              <a:rPr lang="zh-CN" altLang="en-US" sz="1400" dirty="0">
                <a:latin typeface="微软雅黑" panose="020B0503020204020204" charset="-122"/>
                <a:ea typeface="微软雅黑" panose="020B0503020204020204" charset="-122"/>
                <a:cs typeface="微软雅黑" panose="020B0503020204020204" charset="-122"/>
              </a:rPr>
              <a:t>液剂流动性差，喷嘴前段断胶难</a:t>
            </a:r>
            <a:endParaRPr lang="zh-CN" altLang="en-US" sz="1400" dirty="0">
              <a:latin typeface="微软雅黑" panose="020B0503020204020204" charset="-122"/>
              <a:ea typeface="微软雅黑" panose="020B0503020204020204" charset="-122"/>
              <a:cs typeface="微软雅黑" panose="020B0503020204020204" charset="-122"/>
            </a:endParaRPr>
          </a:p>
          <a:p>
            <a:pPr>
              <a:buNone/>
            </a:pPr>
            <a:r>
              <a:rPr lang="en-US" altLang="zh-CN" sz="1400" dirty="0">
                <a:latin typeface="微软雅黑" panose="020B0503020204020204" charset="-122"/>
                <a:ea typeface="微软雅黑" panose="020B0503020204020204" charset="-122"/>
                <a:cs typeface="微软雅黑" panose="020B0503020204020204" charset="-122"/>
              </a:rPr>
              <a:t>     </a:t>
            </a:r>
            <a:r>
              <a:rPr lang="zh-CN" altLang="en-US" sz="1400" dirty="0">
                <a:latin typeface="微软雅黑" panose="020B0503020204020204" charset="-122"/>
                <a:ea typeface="微软雅黑" panose="020B0503020204020204" charset="-122"/>
                <a:cs typeface="微软雅黑" panose="020B0503020204020204" charset="-122"/>
              </a:rPr>
              <a:t>微量吐出时易产生拉丝，拖尾现象</a:t>
            </a:r>
            <a:br>
              <a:rPr lang="ja-JP" altLang="en-US" sz="1400" dirty="0">
                <a:latin typeface="微软雅黑" panose="020B0503020204020204" charset="-122"/>
                <a:ea typeface="微软雅黑" panose="020B0503020204020204" charset="-122"/>
                <a:cs typeface="微软雅黑" panose="020B0503020204020204" charset="-122"/>
              </a:rPr>
            </a:br>
            <a:endParaRPr lang="ja-JP" altLang="en-US" sz="1400" dirty="0">
              <a:latin typeface="微软雅黑" panose="020B0503020204020204" charset="-122"/>
              <a:ea typeface="微软雅黑" panose="020B0503020204020204" charset="-122"/>
              <a:cs typeface="微软雅黑" panose="020B0503020204020204" charset="-122"/>
            </a:endParaRPr>
          </a:p>
          <a:p>
            <a:pPr>
              <a:buNone/>
            </a:pPr>
            <a:r>
              <a:rPr lang="ja-JP" altLang="en-US" sz="1400" dirty="0">
                <a:latin typeface="微软雅黑" panose="020B0503020204020204" charset="-122"/>
                <a:ea typeface="微软雅黑" panose="020B0503020204020204" charset="-122"/>
                <a:cs typeface="微软雅黑" panose="020B0503020204020204" charset="-122"/>
              </a:rPr>
              <a:t>② </a:t>
            </a:r>
            <a:r>
              <a:rPr lang="zh-CN" altLang="en-US" sz="1400" dirty="0">
                <a:latin typeface="微软雅黑" panose="020B0503020204020204" charset="-122"/>
                <a:ea typeface="微软雅黑" panose="020B0503020204020204" charset="-122"/>
                <a:cs typeface="微软雅黑" panose="020B0503020204020204" charset="-122"/>
              </a:rPr>
              <a:t>含填料的影响</a:t>
            </a:r>
            <a:endParaRPr lang="zh-CN" altLang="en-US" sz="1400" dirty="0">
              <a:latin typeface="微软雅黑" panose="020B0503020204020204" charset="-122"/>
              <a:ea typeface="微软雅黑" panose="020B0503020204020204" charset="-122"/>
              <a:cs typeface="微软雅黑" panose="020B0503020204020204" charset="-122"/>
            </a:endParaRPr>
          </a:p>
          <a:p>
            <a:pPr>
              <a:buNone/>
            </a:pPr>
            <a:r>
              <a:rPr lang="en-US" altLang="zh-CN" sz="1400" dirty="0">
                <a:latin typeface="微软雅黑" panose="020B0503020204020204" charset="-122"/>
                <a:ea typeface="微软雅黑" panose="020B0503020204020204" charset="-122"/>
                <a:cs typeface="微软雅黑" panose="020B0503020204020204" charset="-122"/>
              </a:rPr>
              <a:t>    </a:t>
            </a:r>
            <a:r>
              <a:rPr lang="zh-CN" altLang="en-US" sz="1400" dirty="0">
                <a:latin typeface="微软雅黑" panose="020B0503020204020204" charset="-122"/>
                <a:ea typeface="微软雅黑" panose="020B0503020204020204" charset="-122"/>
                <a:cs typeface="微软雅黑" panose="020B0503020204020204" charset="-122"/>
              </a:rPr>
              <a:t>由于填料颗粒的存在，导致吐出时流动不均</a:t>
            </a:r>
            <a:endParaRPr lang="zh-CN" altLang="en-US" sz="1400" dirty="0">
              <a:latin typeface="微软雅黑" panose="020B0503020204020204" charset="-122"/>
              <a:ea typeface="微软雅黑" panose="020B0503020204020204" charset="-122"/>
              <a:cs typeface="微软雅黑" panose="020B0503020204020204" charset="-122"/>
            </a:endParaRPr>
          </a:p>
          <a:p>
            <a:pPr>
              <a:buNone/>
            </a:pPr>
            <a:r>
              <a:rPr lang="en-US" altLang="zh-CN" sz="1400" dirty="0">
                <a:latin typeface="微软雅黑" panose="020B0503020204020204" charset="-122"/>
                <a:ea typeface="微软雅黑" panose="020B0503020204020204" charset="-122"/>
                <a:cs typeface="微软雅黑" panose="020B0503020204020204" charset="-122"/>
              </a:rPr>
              <a:t>    </a:t>
            </a:r>
            <a:r>
              <a:rPr lang="zh-CN" altLang="en-US" sz="1400" dirty="0">
                <a:latin typeface="微软雅黑" panose="020B0503020204020204" charset="-122"/>
                <a:ea typeface="微软雅黑" panose="020B0503020204020204" charset="-122"/>
                <a:cs typeface="微软雅黑" panose="020B0503020204020204" charset="-122"/>
              </a:rPr>
              <a:t>喷嘴内部流动容易紊乱，难以实现稳定吐出</a:t>
            </a:r>
            <a:br>
              <a:rPr lang="ja-JP" altLang="en-US" sz="1400" dirty="0">
                <a:latin typeface="微软雅黑" panose="020B0503020204020204" charset="-122"/>
                <a:ea typeface="微软雅黑" panose="020B0503020204020204" charset="-122"/>
                <a:cs typeface="微软雅黑" panose="020B0503020204020204" charset="-122"/>
              </a:rPr>
            </a:br>
            <a:endParaRPr lang="ja-JP" altLang="en-US" sz="1400" dirty="0">
              <a:latin typeface="微软雅黑" panose="020B0503020204020204" charset="-122"/>
              <a:ea typeface="微软雅黑" panose="020B0503020204020204" charset="-122"/>
              <a:cs typeface="微软雅黑" panose="020B0503020204020204" charset="-122"/>
            </a:endParaRPr>
          </a:p>
          <a:p>
            <a:pPr>
              <a:buNone/>
            </a:pPr>
            <a:r>
              <a:rPr lang="ja-JP" altLang="en-US" sz="1400" dirty="0">
                <a:latin typeface="微软雅黑" panose="020B0503020204020204" charset="-122"/>
                <a:ea typeface="微软雅黑" panose="020B0503020204020204" charset="-122"/>
                <a:cs typeface="微软雅黑" panose="020B0503020204020204" charset="-122"/>
              </a:rPr>
              <a:t>③ </a:t>
            </a:r>
            <a:r>
              <a:rPr lang="zh-CN" altLang="ja-JP" sz="1400" dirty="0">
                <a:latin typeface="微软雅黑" panose="020B0503020204020204" charset="-122"/>
                <a:ea typeface="微软雅黑" panose="020B0503020204020204" charset="-122"/>
                <a:cs typeface="微软雅黑" panose="020B0503020204020204" charset="-122"/>
              </a:rPr>
              <a:t>受</a:t>
            </a:r>
            <a:r>
              <a:rPr lang="zh-CN" altLang="en-US" sz="1400" dirty="0">
                <a:latin typeface="微软雅黑" panose="020B0503020204020204" charset="-122"/>
                <a:ea typeface="微软雅黑" panose="020B0503020204020204" charset="-122"/>
                <a:cs typeface="微软雅黑" panose="020B0503020204020204" charset="-122"/>
              </a:rPr>
              <a:t>触变性的影响</a:t>
            </a:r>
            <a:endParaRPr lang="zh-CN" altLang="en-US" sz="1400" dirty="0">
              <a:latin typeface="微软雅黑" panose="020B0503020204020204" charset="-122"/>
              <a:ea typeface="微软雅黑" panose="020B0503020204020204" charset="-122"/>
              <a:cs typeface="微软雅黑" panose="020B0503020204020204" charset="-122"/>
            </a:endParaRPr>
          </a:p>
          <a:p>
            <a:pPr>
              <a:buNone/>
            </a:pPr>
            <a:r>
              <a:rPr lang="en-US" altLang="zh-CN" sz="1400" dirty="0">
                <a:latin typeface="微软雅黑" panose="020B0503020204020204" charset="-122"/>
                <a:ea typeface="微软雅黑" panose="020B0503020204020204" charset="-122"/>
                <a:cs typeface="微软雅黑" panose="020B0503020204020204" charset="-122"/>
              </a:rPr>
              <a:t>    </a:t>
            </a:r>
            <a:r>
              <a:rPr lang="zh-CN" altLang="en-US" sz="1400" dirty="0">
                <a:latin typeface="微软雅黑" panose="020B0503020204020204" charset="-122"/>
                <a:ea typeface="微软雅黑" panose="020B0503020204020204" charset="-122"/>
                <a:cs typeface="微软雅黑" panose="020B0503020204020204" charset="-122"/>
              </a:rPr>
              <a:t>吐出条件（压力、速度不同导致粘度发生变化</a:t>
            </a:r>
            <a:endParaRPr lang="zh-CN" altLang="en-US" sz="1400" dirty="0">
              <a:latin typeface="微软雅黑" panose="020B0503020204020204" charset="-122"/>
              <a:ea typeface="微软雅黑" panose="020B0503020204020204" charset="-122"/>
              <a:cs typeface="微软雅黑" panose="020B0503020204020204" charset="-122"/>
            </a:endParaRPr>
          </a:p>
          <a:p>
            <a:pPr>
              <a:buNone/>
            </a:pPr>
            <a:r>
              <a:rPr lang="en-US" altLang="zh-CN" sz="1400" dirty="0">
                <a:latin typeface="微软雅黑" panose="020B0503020204020204" charset="-122"/>
                <a:ea typeface="微软雅黑" panose="020B0503020204020204" charset="-122"/>
                <a:cs typeface="微软雅黑" panose="020B0503020204020204" charset="-122"/>
              </a:rPr>
              <a:t>    </a:t>
            </a:r>
            <a:r>
              <a:rPr lang="zh-CN" altLang="en-US" sz="1400" dirty="0">
                <a:latin typeface="微软雅黑" panose="020B0503020204020204" charset="-122"/>
                <a:ea typeface="微软雅黑" panose="020B0503020204020204" charset="-122"/>
                <a:cs typeface="微软雅黑" panose="020B0503020204020204" charset="-122"/>
              </a:rPr>
              <a:t>吐出前和吐出过程中，液剂的状态容易发生变化</a:t>
            </a:r>
            <a:endParaRPr lang="zh-CN" altLang="en-US" sz="1400" dirty="0">
              <a:latin typeface="微软雅黑" panose="020B0503020204020204" charset="-122"/>
              <a:ea typeface="微软雅黑" panose="020B0503020204020204" charset="-122"/>
              <a:cs typeface="微软雅黑" panose="020B0503020204020204" charset="-122"/>
            </a:endParaRPr>
          </a:p>
        </p:txBody>
      </p:sp>
      <p:pic>
        <p:nvPicPr>
          <p:cNvPr id="21" name="図 20"/>
          <p:cNvPicPr>
            <a:picLocks noChangeAspect="1"/>
          </p:cNvPicPr>
          <p:nvPr/>
        </p:nvPicPr>
        <p:blipFill>
          <a:blip r:embed="rId3"/>
          <a:srcRect l="1851" t="12418" r="1851" b="7314"/>
          <a:stretch>
            <a:fillRect/>
          </a:stretch>
        </p:blipFill>
        <p:spPr>
          <a:xfrm>
            <a:off x="4920601" y="3159167"/>
            <a:ext cx="1688176" cy="2110720"/>
          </a:xfrm>
          <a:prstGeom prst="rect">
            <a:avLst/>
          </a:prstGeom>
        </p:spPr>
      </p:pic>
      <p:pic>
        <p:nvPicPr>
          <p:cNvPr id="23" name="図 22"/>
          <p:cNvPicPr>
            <a:picLocks noChangeAspect="1"/>
          </p:cNvPicPr>
          <p:nvPr/>
        </p:nvPicPr>
        <p:blipFill>
          <a:blip r:embed="rId4"/>
          <a:srcRect t="13208" r="3103" b="4424"/>
          <a:stretch>
            <a:fillRect/>
          </a:stretch>
        </p:blipFill>
        <p:spPr>
          <a:xfrm>
            <a:off x="388528" y="5940754"/>
            <a:ext cx="1703320" cy="2171862"/>
          </a:xfrm>
          <a:prstGeom prst="rect">
            <a:avLst/>
          </a:prstGeom>
        </p:spPr>
      </p:pic>
      <p:sp>
        <p:nvSpPr>
          <p:cNvPr id="29" name="テキスト ボックス 28"/>
          <p:cNvSpPr txBox="1"/>
          <p:nvPr/>
        </p:nvSpPr>
        <p:spPr>
          <a:xfrm>
            <a:off x="482363" y="8209353"/>
            <a:ext cx="1515649" cy="429895"/>
          </a:xfrm>
          <a:prstGeom prst="rect">
            <a:avLst/>
          </a:prstGeom>
          <a:noFill/>
        </p:spPr>
        <p:txBody>
          <a:bodyPr wrap="square">
            <a:spAutoFit/>
          </a:bodyPr>
          <a:lstStyle>
            <a:defPPr>
              <a:defRPr lang="en-US"/>
            </a:defPPr>
            <a:lvl1pPr>
              <a:defRPr sz="1100">
                <a:latin typeface="Meiryo" panose="020B0604030504040204" pitchFamily="50" charset="-128"/>
                <a:ea typeface="Meiryo" panose="020B0604030504040204" pitchFamily="50" charset="-128"/>
              </a:defRPr>
            </a:lvl1pPr>
          </a:lstStyle>
          <a:p>
            <a:pPr algn="ctr"/>
            <a:r>
              <a:rPr lang="zh-CN" altLang="en-US" dirty="0">
                <a:latin typeface="微软雅黑" panose="020B0503020204020204" charset="-122"/>
                <a:ea typeface="微软雅黑" panose="020B0503020204020204" charset="-122"/>
                <a:cs typeface="微软雅黑" panose="020B0503020204020204" charset="-122"/>
              </a:rPr>
              <a:t>含填料</a:t>
            </a:r>
            <a:r>
              <a:rPr lang="en-US" altLang="zh-CN" dirty="0">
                <a:latin typeface="微软雅黑" panose="020B0503020204020204" charset="-122"/>
                <a:ea typeface="微软雅黑" panose="020B0503020204020204" charset="-122"/>
                <a:cs typeface="微软雅黑" panose="020B0503020204020204" charset="-122"/>
              </a:rPr>
              <a:t> </a:t>
            </a:r>
            <a:r>
              <a:rPr lang="en-US"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吐出偏差诱因</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31" name="テキスト ボックス 30"/>
          <p:cNvSpPr txBox="1"/>
          <p:nvPr/>
        </p:nvSpPr>
        <p:spPr>
          <a:xfrm>
            <a:off x="4920601" y="5271113"/>
            <a:ext cx="1744673" cy="260350"/>
          </a:xfrm>
          <a:prstGeom prst="rect">
            <a:avLst/>
          </a:prstGeom>
          <a:noFill/>
        </p:spPr>
        <p:txBody>
          <a:bodyPr wrap="square">
            <a:spAutoFit/>
          </a:bodyPr>
          <a:lstStyle/>
          <a:p>
            <a:pPr algn="ctr"/>
            <a:r>
              <a:rPr lang="zh-CN" altLang="en-US" sz="1100" dirty="0">
                <a:latin typeface="微软雅黑" panose="020B0503020204020204" charset="-122"/>
                <a:ea typeface="微软雅黑" panose="020B0503020204020204" charset="-122"/>
                <a:cs typeface="微软雅黑" panose="020B0503020204020204" charset="-122"/>
              </a:rPr>
              <a:t>高粘度</a:t>
            </a:r>
            <a:r>
              <a:rPr lang="en-US" altLang="zh-CN" sz="1100" dirty="0">
                <a:latin typeface="微软雅黑" panose="020B0503020204020204" charset="-122"/>
                <a:ea typeface="微软雅黑" panose="020B0503020204020204" charset="-122"/>
                <a:cs typeface="微软雅黑" panose="020B0503020204020204" charset="-122"/>
              </a:rPr>
              <a:t> </a:t>
            </a:r>
            <a:r>
              <a:rPr lang="en-US" altLang="en-US" sz="1100" dirty="0">
                <a:latin typeface="微软雅黑" panose="020B0503020204020204" charset="-122"/>
                <a:ea typeface="微软雅黑" panose="020B0503020204020204" charset="-122"/>
                <a:cs typeface="微软雅黑" panose="020B0503020204020204" charset="-122"/>
              </a:rPr>
              <a:t>→</a:t>
            </a:r>
            <a:r>
              <a:rPr lang="en-US" altLang="zh-CN" sz="1100" dirty="0">
                <a:latin typeface="微软雅黑" panose="020B0503020204020204" charset="-122"/>
                <a:ea typeface="微软雅黑" panose="020B0503020204020204" charset="-122"/>
                <a:cs typeface="微软雅黑" panose="020B0503020204020204" charset="-122"/>
              </a:rPr>
              <a:t> </a:t>
            </a:r>
            <a:r>
              <a:rPr lang="zh-CN" altLang="en-US" sz="1100" dirty="0">
                <a:latin typeface="微软雅黑" panose="020B0503020204020204" charset="-122"/>
                <a:ea typeface="微软雅黑" panose="020B0503020204020204" charset="-122"/>
                <a:cs typeface="微软雅黑" panose="020B0503020204020204" charset="-122"/>
              </a:rPr>
              <a:t>断胶性下降</a:t>
            </a:r>
            <a:endParaRPr lang="zh-CN" altLang="en-US" sz="1100" dirty="0">
              <a:latin typeface="微软雅黑" panose="020B0503020204020204" charset="-122"/>
              <a:ea typeface="微软雅黑" panose="020B0503020204020204" charset="-122"/>
              <a:cs typeface="微软雅黑" panose="020B0503020204020204" charset="-122"/>
            </a:endParaRPr>
          </a:p>
        </p:txBody>
      </p:sp>
      <p:sp>
        <p:nvSpPr>
          <p:cNvPr id="38" name="テキスト ボックス 37"/>
          <p:cNvSpPr txBox="1"/>
          <p:nvPr/>
        </p:nvSpPr>
        <p:spPr>
          <a:xfrm>
            <a:off x="388527" y="8860269"/>
            <a:ext cx="6220250" cy="521970"/>
          </a:xfrm>
          <a:prstGeom prst="rect">
            <a:avLst/>
          </a:prstGeom>
          <a:noFill/>
        </p:spPr>
        <p:txBody>
          <a:bodyPr wrap="square">
            <a:spAutoFit/>
          </a:bodyPr>
          <a:lstStyle/>
          <a:p>
            <a:r>
              <a:rPr lang="zh-CN" altLang="en-US" sz="1400" dirty="0">
                <a:latin typeface="微软雅黑" panose="020B0503020204020204" charset="-122"/>
                <a:ea typeface="微软雅黑" panose="020B0503020204020204" charset="-122"/>
              </a:rPr>
              <a:t>由于这些因素，在连续涂布时会产生点胶尺寸及点胶量的偏差，从而导致点胶品质难以稳定。</a:t>
            </a:r>
            <a:endParaRPr lang="zh-CN" altLang="en-US" sz="1400" dirty="0">
              <a:latin typeface="微软雅黑" panose="020B0503020204020204" charset="-122"/>
              <a:ea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BA41BD1A-B94C-48C9-ACE4-27AA229FC38E}" type="slidenum">
              <a:rPr lang="ja-JP" altLang="en-US" smtClean="0"/>
            </a:fld>
            <a:endParaRPr lang="ja-JP" altLang="en-US"/>
          </a:p>
        </p:txBody>
      </p:sp>
      <p:grpSp>
        <p:nvGrpSpPr>
          <p:cNvPr id="3" name="グループ化 2"/>
          <p:cNvGrpSpPr/>
          <p:nvPr/>
        </p:nvGrpSpPr>
        <p:grpSpPr>
          <a:xfrm>
            <a:off x="87682" y="-80388"/>
            <a:ext cx="6858000" cy="1269283"/>
            <a:chOff x="87682" y="-80388"/>
            <a:chExt cx="6858000" cy="1269283"/>
          </a:xfrm>
        </p:grpSpPr>
        <p:pic>
          <p:nvPicPr>
            <p:cNvPr id="4" name="図 3"/>
            <p:cNvPicPr>
              <a:picLocks noChangeAspect="1"/>
            </p:cNvPicPr>
            <p:nvPr/>
          </p:nvPicPr>
          <p:blipFill>
            <a:blip r:embed="rId1"/>
            <a:stretch>
              <a:fillRect/>
            </a:stretch>
          </p:blipFill>
          <p:spPr>
            <a:xfrm>
              <a:off x="87682" y="-80388"/>
              <a:ext cx="6858000" cy="1269283"/>
            </a:xfrm>
            <a:prstGeom prst="rect">
              <a:avLst/>
            </a:prstGeom>
          </p:spPr>
        </p:pic>
        <p:pic>
          <p:nvPicPr>
            <p:cNvPr id="5" name="図 4"/>
            <p:cNvPicPr>
              <a:picLocks noChangeAspect="1"/>
            </p:cNvPicPr>
            <p:nvPr/>
          </p:nvPicPr>
          <p:blipFill>
            <a:blip r:embed="rId2"/>
            <a:stretch>
              <a:fillRect/>
            </a:stretch>
          </p:blipFill>
          <p:spPr>
            <a:xfrm>
              <a:off x="127347" y="84224"/>
              <a:ext cx="522360" cy="296701"/>
            </a:xfrm>
            <a:prstGeom prst="rect">
              <a:avLst/>
            </a:prstGeom>
          </p:spPr>
        </p:pic>
        <p:sp>
          <p:nvSpPr>
            <p:cNvPr id="6" name="テキスト ボックス 5"/>
            <p:cNvSpPr txBox="1"/>
            <p:nvPr/>
          </p:nvSpPr>
          <p:spPr>
            <a:xfrm>
              <a:off x="649707" y="487066"/>
              <a:ext cx="5324552" cy="368300"/>
            </a:xfrm>
            <a:prstGeom prst="rect">
              <a:avLst/>
            </a:prstGeom>
            <a:noFill/>
          </p:spPr>
          <p:txBody>
            <a:bodyPr wrap="square" rtlCol="0">
              <a:spAutoFit/>
            </a:bodyPr>
            <a:lstStyle/>
            <a:p>
              <a:r>
                <a:rPr lang="zh-CN" altLang="en-US" b="1" dirty="0">
                  <a:latin typeface="微软雅黑" panose="020B0503020204020204" charset="-122"/>
                  <a:ea typeface="微软雅黑" panose="020B0503020204020204" charset="-122"/>
                  <a:cs typeface="宋体" panose="02010600030101010101" pitchFamily="2" charset="-122"/>
                  <a:sym typeface="+mn-ea"/>
                </a:rPr>
                <a:t>底部填充的微量化带来了什么变化？</a:t>
              </a:r>
              <a:endParaRPr lang="zh-CN" altLang="en-US" b="1" dirty="0">
                <a:solidFill>
                  <a:schemeClr val="bg1"/>
                </a:solidFill>
                <a:latin typeface="微软雅黑" panose="020B0503020204020204" charset="-122"/>
                <a:ea typeface="微软雅黑" panose="020B0503020204020204" charset="-122"/>
                <a:cs typeface="宋体" panose="02010600030101010101" pitchFamily="2" charset="-122"/>
                <a:sym typeface="+mn-ea"/>
              </a:endParaRPr>
            </a:p>
          </p:txBody>
        </p:sp>
      </p:grpSp>
      <p:sp>
        <p:nvSpPr>
          <p:cNvPr id="7" name="テキスト ボックス 6"/>
          <p:cNvSpPr txBox="1"/>
          <p:nvPr/>
        </p:nvSpPr>
        <p:spPr>
          <a:xfrm>
            <a:off x="407316" y="1076308"/>
            <a:ext cx="6012348" cy="460375"/>
          </a:xfrm>
          <a:prstGeom prst="rect">
            <a:avLst/>
          </a:prstGeom>
          <a:noFill/>
        </p:spPr>
        <p:txBody>
          <a:bodyPr wrap="square">
            <a:spAutoFit/>
          </a:bodyPr>
          <a:lstStyle/>
          <a:p>
            <a:pPr algn="ctr">
              <a:lnSpc>
                <a:spcPct val="150000"/>
              </a:lnSpc>
            </a:pPr>
            <a:r>
              <a:rPr lang="zh-CN" altLang="en-US" sz="1600" b="1" dirty="0">
                <a:latin typeface="微软雅黑" panose="020B0503020204020204" charset="-122"/>
                <a:ea typeface="微软雅黑" panose="020B0503020204020204" charset="-122"/>
                <a:cs typeface="微软雅黑" panose="020B0503020204020204" charset="-122"/>
                <a:sym typeface="+mn-ea"/>
              </a:rPr>
              <a:t>单组分环氧树脂</a:t>
            </a:r>
            <a:r>
              <a:rPr lang="en-US" altLang="zh-CN" sz="1600" b="1" dirty="0">
                <a:latin typeface="微软雅黑" panose="020B0503020204020204" charset="-122"/>
                <a:ea typeface="微软雅黑" panose="020B0503020204020204" charset="-122"/>
                <a:cs typeface="微软雅黑" panose="020B0503020204020204" charset="-122"/>
                <a:sym typeface="+mn-ea"/>
              </a:rPr>
              <a:t> </a:t>
            </a:r>
            <a:r>
              <a:rPr lang="en-US" altLang="en-US" sz="1600" b="1" dirty="0">
                <a:latin typeface="微软雅黑" panose="020B0503020204020204" charset="-122"/>
                <a:ea typeface="微软雅黑" panose="020B0503020204020204" charset="-122"/>
                <a:cs typeface="微软雅黑" panose="020B0503020204020204" charset="-122"/>
                <a:sym typeface="+mn-ea"/>
              </a:rPr>
              <a:t>×</a:t>
            </a:r>
            <a:r>
              <a:rPr lang="en-US" altLang="zh-CN" sz="1600" b="1" dirty="0">
                <a:latin typeface="微软雅黑" panose="020B0503020204020204" charset="-122"/>
                <a:ea typeface="微软雅黑" panose="020B0503020204020204" charset="-122"/>
                <a:cs typeface="微软雅黑" panose="020B0503020204020204" charset="-122"/>
                <a:sym typeface="+mn-ea"/>
              </a:rPr>
              <a:t> </a:t>
            </a:r>
            <a:r>
              <a:rPr lang="zh-CN" altLang="en-US" sz="1600" b="1" dirty="0">
                <a:latin typeface="微软雅黑" panose="020B0503020204020204" charset="-122"/>
                <a:ea typeface="微软雅黑" panose="020B0503020204020204" charset="-122"/>
                <a:cs typeface="微软雅黑" panose="020B0503020204020204" charset="-122"/>
                <a:sym typeface="+mn-ea"/>
              </a:rPr>
              <a:t>微量涂布</a:t>
            </a:r>
            <a:r>
              <a:rPr lang="en-US" altLang="zh-CN" sz="1600" b="1" dirty="0">
                <a:latin typeface="微软雅黑" panose="020B0503020204020204" charset="-122"/>
                <a:ea typeface="微软雅黑" panose="020B0503020204020204" charset="-122"/>
                <a:cs typeface="微软雅黑" panose="020B0503020204020204" charset="-122"/>
              </a:rPr>
              <a:t> </a:t>
            </a:r>
            <a:r>
              <a:rPr lang="zh-CN" altLang="en-US" sz="1600" b="1" dirty="0">
                <a:latin typeface="微软雅黑" panose="020B0503020204020204" charset="-122"/>
                <a:ea typeface="微软雅黑" panose="020B0503020204020204" charset="-122"/>
                <a:cs typeface="微软雅黑" panose="020B0503020204020204" charset="-122"/>
              </a:rPr>
              <a:t>底部填充微量化带来了哪些变化？</a:t>
            </a:r>
            <a:endParaRPr lang="zh-CN" altLang="en-US" sz="1600" b="1" dirty="0">
              <a:latin typeface="微软雅黑" panose="020B0503020204020204" charset="-122"/>
              <a:ea typeface="微软雅黑" panose="020B0503020204020204" charset="-122"/>
              <a:cs typeface="微软雅黑" panose="020B0503020204020204" charset="-122"/>
            </a:endParaRPr>
          </a:p>
        </p:txBody>
      </p:sp>
      <p:sp>
        <p:nvSpPr>
          <p:cNvPr id="17" name="テキスト ボックス 16"/>
          <p:cNvSpPr txBox="1"/>
          <p:nvPr/>
        </p:nvSpPr>
        <p:spPr>
          <a:xfrm>
            <a:off x="405884" y="5126289"/>
            <a:ext cx="6185951" cy="737235"/>
          </a:xfrm>
          <a:prstGeom prst="rect">
            <a:avLst/>
          </a:prstGeom>
          <a:noFill/>
        </p:spPr>
        <p:txBody>
          <a:bodyPr wrap="square" lIns="108000" rIns="360000">
            <a:spAutoFit/>
          </a:bodyPr>
          <a:lstStyle>
            <a:defPPr>
              <a:defRPr lang="en-US"/>
            </a:defPPr>
            <a:lvl1pPr>
              <a:defRPr sz="1200">
                <a:latin typeface="Meiryo" panose="020B0604030504040204" pitchFamily="50" charset="-128"/>
                <a:ea typeface="Meiryo" panose="020B0604030504040204" pitchFamily="50" charset="-128"/>
              </a:defRPr>
            </a:lvl1pPr>
          </a:lstStyle>
          <a:p>
            <a:r>
              <a:rPr lang="zh-CN" altLang="en-US" sz="1400" dirty="0">
                <a:latin typeface="微软雅黑" panose="020B0503020204020204" charset="-122"/>
                <a:ea typeface="微软雅黑" panose="020B0503020204020204" charset="-122"/>
              </a:rPr>
              <a:t>随着电子元件小型化与高密度封装的不断发张，基板上芯片及周边元件的安装间距正迅速趋于狭小化。</a:t>
            </a:r>
            <a:endParaRPr lang="zh-CN" altLang="en-US" sz="1400" dirty="0">
              <a:latin typeface="微软雅黑" panose="020B0503020204020204" charset="-122"/>
              <a:ea typeface="微软雅黑" panose="020B0503020204020204" charset="-122"/>
            </a:endParaRPr>
          </a:p>
          <a:p>
            <a:endParaRPr lang="zh-CN" altLang="en-US" sz="1400" dirty="0">
              <a:latin typeface="微软雅黑" panose="020B0503020204020204" charset="-122"/>
              <a:ea typeface="微软雅黑" panose="020B0503020204020204" charset="-122"/>
            </a:endParaRPr>
          </a:p>
        </p:txBody>
      </p:sp>
      <p:pic>
        <p:nvPicPr>
          <p:cNvPr id="16" name="Picture 4" descr="アンダーフィル01"/>
          <p:cNvPicPr>
            <a:picLocks noChangeAspect="1" noChangeArrowheads="1"/>
          </p:cNvPicPr>
          <p:nvPr/>
        </p:nvPicPr>
        <p:blipFill>
          <a:blip r:embed="rId3"/>
          <a:srcRect/>
          <a:stretch>
            <a:fillRect/>
          </a:stretch>
        </p:blipFill>
        <p:spPr bwMode="auto">
          <a:xfrm>
            <a:off x="405884" y="5754491"/>
            <a:ext cx="2500106" cy="1750075"/>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p:cNvSpPr txBox="1"/>
          <p:nvPr/>
        </p:nvSpPr>
        <p:spPr>
          <a:xfrm>
            <a:off x="3037374" y="5813921"/>
            <a:ext cx="3755051" cy="1168400"/>
          </a:xfrm>
          <a:prstGeom prst="rect">
            <a:avLst/>
          </a:prstGeom>
          <a:noFill/>
        </p:spPr>
        <p:txBody>
          <a:bodyPr wrap="square" lIns="108000" rIns="360000">
            <a:spAutoFit/>
          </a:bodyPr>
          <a:lstStyle>
            <a:defPPr>
              <a:defRPr lang="en-US"/>
            </a:defPPr>
            <a:lvl1pPr>
              <a:defRPr sz="1200">
                <a:latin typeface="Meiryo" panose="020B0604030504040204" pitchFamily="50" charset="-128"/>
                <a:ea typeface="Meiryo" panose="020B0604030504040204" pitchFamily="50" charset="-128"/>
              </a:defRPr>
            </a:lvl1pPr>
          </a:lstStyle>
          <a:p>
            <a:r>
              <a:rPr lang="zh-CN" altLang="en-US" sz="1400" dirty="0">
                <a:latin typeface="微软雅黑" panose="020B0503020204020204" charset="-122"/>
                <a:ea typeface="微软雅黑" panose="020B0503020204020204" charset="-122"/>
                <a:cs typeface="宋体" panose="02010600030101010101" pitchFamily="2" charset="-122"/>
              </a:rPr>
              <a:t>在传统底部填充工艺中，采用低粘度材料以及相对较大吐的吐出量（数十〜数百纳升）</a:t>
            </a:r>
            <a:endParaRPr lang="zh-CN" altLang="en-US" sz="1400" dirty="0">
              <a:latin typeface="微软雅黑" panose="020B0503020204020204" charset="-122"/>
              <a:ea typeface="微软雅黑" panose="020B0503020204020204" charset="-122"/>
              <a:cs typeface="宋体" panose="02010600030101010101" pitchFamily="2" charset="-122"/>
            </a:endParaRPr>
          </a:p>
          <a:p>
            <a:r>
              <a:rPr lang="zh-CN" altLang="en-US" sz="1400" dirty="0">
                <a:latin typeface="微软雅黑" panose="020B0503020204020204" charset="-122"/>
                <a:ea typeface="微软雅黑" panose="020B0503020204020204" charset="-122"/>
                <a:cs typeface="宋体" panose="02010600030101010101" pitchFamily="2" charset="-122"/>
              </a:rPr>
              <a:t>从芯片侧面供给树脂，并利用毛细现象流入芯片下方。</a:t>
            </a:r>
            <a:endParaRPr lang="en-US" altLang="ja-JP" sz="1400" dirty="0">
              <a:latin typeface="微软雅黑" panose="020B0503020204020204" charset="-122"/>
              <a:ea typeface="微软雅黑" panose="020B0503020204020204" charset="-122"/>
              <a:cs typeface="宋体" panose="02010600030101010101" pitchFamily="2" charset="-122"/>
            </a:endParaRPr>
          </a:p>
        </p:txBody>
      </p:sp>
      <p:sp>
        <p:nvSpPr>
          <p:cNvPr id="37" name="テキスト ボックス 36"/>
          <p:cNvSpPr txBox="1"/>
          <p:nvPr/>
        </p:nvSpPr>
        <p:spPr>
          <a:xfrm>
            <a:off x="441529" y="7605582"/>
            <a:ext cx="6150306" cy="1568450"/>
          </a:xfrm>
          <a:prstGeom prst="rect">
            <a:avLst/>
          </a:prstGeom>
          <a:noFill/>
        </p:spPr>
        <p:txBody>
          <a:bodyPr wrap="square" lIns="108000" rIns="360000">
            <a:spAutoFit/>
          </a:bodyPr>
          <a:lstStyle>
            <a:defPPr>
              <a:defRPr lang="en-US"/>
            </a:defPPr>
            <a:lvl1pPr>
              <a:defRPr sz="1200">
                <a:latin typeface="Meiryo" panose="020B0604030504040204" pitchFamily="50" charset="-128"/>
                <a:ea typeface="Meiryo" panose="020B0604030504040204" pitchFamily="50" charset="-128"/>
              </a:defRPr>
            </a:lvl1pPr>
          </a:lstStyle>
          <a:p>
            <a:endParaRPr lang="en-US" altLang="ja-JP" dirty="0"/>
          </a:p>
          <a:p>
            <a:r>
              <a:rPr lang="zh-CN" altLang="en-US" sz="1400" dirty="0">
                <a:latin typeface="微软雅黑" panose="020B0503020204020204" charset="-122"/>
                <a:ea typeface="微软雅黑" panose="020B0503020204020204" charset="-122"/>
                <a:cs typeface="微软雅黑" panose="020B0503020204020204" charset="-122"/>
              </a:rPr>
              <a:t>然而，在部件高密度化不断发展的今天，这种</a:t>
            </a:r>
            <a:r>
              <a:rPr lang="en-US" altLang="zh-CN" sz="1400" dirty="0">
                <a:latin typeface="微软雅黑" panose="020B0503020204020204" charset="-122"/>
                <a:ea typeface="微软雅黑" panose="020B0503020204020204" charset="-122"/>
                <a:cs typeface="微软雅黑" panose="020B0503020204020204" charset="-122"/>
              </a:rPr>
              <a:t>“</a:t>
            </a:r>
            <a:r>
              <a:rPr lang="zh-CN" altLang="en-US" sz="1400" dirty="0">
                <a:latin typeface="微软雅黑" panose="020B0503020204020204" charset="-122"/>
                <a:ea typeface="微软雅黑" panose="020B0503020204020204" charset="-122"/>
                <a:cs typeface="微软雅黑" panose="020B0503020204020204" charset="-122"/>
              </a:rPr>
              <a:t>以流入为前提</a:t>
            </a:r>
            <a:r>
              <a:rPr lang="en-US" altLang="zh-CN" sz="1400" dirty="0">
                <a:latin typeface="微软雅黑" panose="020B0503020204020204" charset="-122"/>
                <a:ea typeface="微软雅黑" panose="020B0503020204020204" charset="-122"/>
                <a:cs typeface="微软雅黑" panose="020B0503020204020204" charset="-122"/>
              </a:rPr>
              <a:t>”</a:t>
            </a:r>
            <a:r>
              <a:rPr lang="zh-CN" altLang="en-US" sz="1400" dirty="0">
                <a:latin typeface="微软雅黑" panose="020B0503020204020204" charset="-122"/>
                <a:ea typeface="微软雅黑" panose="020B0503020204020204" charset="-122"/>
                <a:cs typeface="微软雅黑" panose="020B0503020204020204" charset="-122"/>
              </a:rPr>
              <a:t>的工艺已难以进行流动控制。</a:t>
            </a:r>
            <a:endParaRPr lang="zh-CN" altLang="en-US" sz="1400" dirty="0">
              <a:latin typeface="微软雅黑" panose="020B0503020204020204" charset="-122"/>
              <a:ea typeface="微软雅黑" panose="020B0503020204020204" charset="-122"/>
              <a:cs typeface="微软雅黑" panose="020B0503020204020204" charset="-122"/>
            </a:endParaRPr>
          </a:p>
          <a:p>
            <a:endParaRPr lang="en-US" altLang="zh-CN" sz="1400" dirty="0">
              <a:latin typeface="微软雅黑" panose="020B0503020204020204" charset="-122"/>
              <a:ea typeface="微软雅黑" panose="020B0503020204020204" charset="-122"/>
              <a:cs typeface="微软雅黑" panose="020B0503020204020204" charset="-122"/>
            </a:endParaRPr>
          </a:p>
          <a:p>
            <a:r>
              <a:rPr lang="zh-CN" altLang="en-US" sz="1400" dirty="0">
                <a:latin typeface="微软雅黑" panose="020B0503020204020204" charset="-122"/>
                <a:ea typeface="微软雅黑" panose="020B0503020204020204" charset="-122"/>
                <a:cs typeface="微软雅黑" panose="020B0503020204020204" charset="-122"/>
              </a:rPr>
              <a:t>以往确保在数百微米级别的部件间距，如今已缩小至</a:t>
            </a:r>
            <a:r>
              <a:rPr lang="en-US" altLang="zh-CN" sz="1400" dirty="0">
                <a:latin typeface="微软雅黑" panose="020B0503020204020204" charset="-122"/>
                <a:ea typeface="微软雅黑" panose="020B0503020204020204" charset="-122"/>
                <a:cs typeface="微软雅黑" panose="020B0503020204020204" charset="-122"/>
              </a:rPr>
              <a:t>100</a:t>
            </a:r>
            <a:r>
              <a:rPr lang="zh-CN" altLang="en-US" sz="1400" dirty="0">
                <a:latin typeface="微软雅黑" panose="020B0503020204020204" charset="-122"/>
                <a:ea typeface="微软雅黑" panose="020B0503020204020204" charset="-122"/>
                <a:cs typeface="微软雅黑" panose="020B0503020204020204" charset="-122"/>
              </a:rPr>
              <a:t>微米以下，在某些情况下甚至达到数十微米级别，底部填充工艺中可进行涂布的空间变得极为有限。</a:t>
            </a:r>
            <a:endParaRPr lang="zh-CN" altLang="en-US" sz="1400" dirty="0">
              <a:latin typeface="微软雅黑" panose="020B0503020204020204" charset="-122"/>
              <a:ea typeface="微软雅黑" panose="020B0503020204020204" charset="-122"/>
              <a:cs typeface="微软雅黑" panose="020B0503020204020204" charset="-122"/>
            </a:endParaRPr>
          </a:p>
        </p:txBody>
      </p:sp>
      <p:grpSp>
        <p:nvGrpSpPr>
          <p:cNvPr id="33" name="グループ化 32"/>
          <p:cNvGrpSpPr/>
          <p:nvPr/>
        </p:nvGrpSpPr>
        <p:grpSpPr>
          <a:xfrm>
            <a:off x="600674" y="1876527"/>
            <a:ext cx="5625631" cy="3123639"/>
            <a:chOff x="-6552557" y="2956141"/>
            <a:chExt cx="6858000" cy="3807913"/>
          </a:xfrm>
        </p:grpSpPr>
        <p:pic>
          <p:nvPicPr>
            <p:cNvPr id="26" name="図 25"/>
            <p:cNvPicPr>
              <a:picLocks noChangeAspect="1"/>
            </p:cNvPicPr>
            <p:nvPr/>
          </p:nvPicPr>
          <p:blipFill>
            <a:blip r:embed="rId4"/>
            <a:srcRect t="9086" b="7627"/>
            <a:stretch>
              <a:fillRect/>
            </a:stretch>
          </p:blipFill>
          <p:spPr>
            <a:xfrm>
              <a:off x="-6552557" y="2956141"/>
              <a:ext cx="6858000" cy="3807913"/>
            </a:xfrm>
            <a:prstGeom prst="rect">
              <a:avLst/>
            </a:prstGeom>
          </p:spPr>
        </p:pic>
        <p:sp>
          <p:nvSpPr>
            <p:cNvPr id="30" name="四角形: 角を丸くする 29"/>
            <p:cNvSpPr/>
            <p:nvPr/>
          </p:nvSpPr>
          <p:spPr>
            <a:xfrm>
              <a:off x="-5252909" y="3357152"/>
              <a:ext cx="875453" cy="247715"/>
            </a:xfrm>
            <a:prstGeom prst="roundRect">
              <a:avLst/>
            </a:prstGeom>
            <a:solidFill>
              <a:srgbClr val="FE68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CN" altLang="ja-JP" sz="1400" b="1" dirty="0">
                  <a:latin typeface="微软雅黑" panose="020B0503020204020204" charset="-122"/>
                  <a:ea typeface="微软雅黑" panose="020B0503020204020204" charset="-122"/>
                </a:rPr>
                <a:t>传统</a:t>
              </a:r>
              <a:endParaRPr kumimoji="1" lang="zh-CN" altLang="ja-JP" sz="1400" b="1" dirty="0">
                <a:latin typeface="微软雅黑" panose="020B0503020204020204" charset="-122"/>
                <a:ea typeface="微软雅黑" panose="020B0503020204020204" charset="-122"/>
              </a:endParaRPr>
            </a:p>
          </p:txBody>
        </p:sp>
        <p:sp>
          <p:nvSpPr>
            <p:cNvPr id="32" name="四角形: 角を丸くする 31"/>
            <p:cNvSpPr/>
            <p:nvPr/>
          </p:nvSpPr>
          <p:spPr>
            <a:xfrm>
              <a:off x="-1980546" y="3372422"/>
              <a:ext cx="1353201" cy="247715"/>
            </a:xfrm>
            <a:prstGeom prst="roundRect">
              <a:avLst/>
            </a:prstGeom>
            <a:solidFill>
              <a:srgbClr val="C70C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panose="020B0604030504040204" pitchFamily="50" charset="-128"/>
                  <a:ea typeface="Meiryo" panose="020B0604030504040204" pitchFamily="50" charset="-128"/>
                </a:rPr>
                <a:t>高</a:t>
              </a:r>
              <a:r>
                <a:rPr kumimoji="1" lang="ja-JP" altLang="en-US" sz="1400" b="1" dirty="0">
                  <a:latin typeface="微软雅黑" panose="020B0503020204020204" charset="-122"/>
                  <a:ea typeface="微软雅黑" panose="020B0503020204020204" charset="-122"/>
                </a:rPr>
                <a:t>密度</a:t>
              </a:r>
              <a:r>
                <a:rPr kumimoji="1" lang="ja-JP" altLang="en-US" sz="1400" b="1" dirty="0">
                  <a:latin typeface="Meiryo" panose="020B0604030504040204" pitchFamily="50" charset="-128"/>
                  <a:ea typeface="Meiryo" panose="020B0604030504040204" pitchFamily="50" charset="-128"/>
                </a:rPr>
                <a:t>化</a:t>
              </a:r>
              <a:endParaRPr kumimoji="1" lang="ja-JP" altLang="en-US" sz="1400" b="1" dirty="0">
                <a:latin typeface="Meiryo" panose="020B0604030504040204" pitchFamily="50" charset="-128"/>
                <a:ea typeface="Meiryo" panose="020B0604030504040204" pitchFamily="50" charset="-128"/>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BA41BD1A-B94C-48C9-ACE4-27AA229FC38E}" type="slidenum">
              <a:rPr lang="ja-JP" altLang="en-US" smtClean="0"/>
            </a:fld>
            <a:endParaRPr lang="ja-JP" altLang="en-US"/>
          </a:p>
        </p:txBody>
      </p:sp>
      <p:grpSp>
        <p:nvGrpSpPr>
          <p:cNvPr id="3" name="グループ化 2"/>
          <p:cNvGrpSpPr/>
          <p:nvPr/>
        </p:nvGrpSpPr>
        <p:grpSpPr>
          <a:xfrm>
            <a:off x="87682" y="-80388"/>
            <a:ext cx="6858000" cy="1269283"/>
            <a:chOff x="87682" y="-80388"/>
            <a:chExt cx="6858000" cy="1269283"/>
          </a:xfrm>
        </p:grpSpPr>
        <p:pic>
          <p:nvPicPr>
            <p:cNvPr id="4" name="図 3"/>
            <p:cNvPicPr>
              <a:picLocks noChangeAspect="1"/>
            </p:cNvPicPr>
            <p:nvPr/>
          </p:nvPicPr>
          <p:blipFill>
            <a:blip r:embed="rId1"/>
            <a:stretch>
              <a:fillRect/>
            </a:stretch>
          </p:blipFill>
          <p:spPr>
            <a:xfrm>
              <a:off x="87682" y="-80388"/>
              <a:ext cx="6858000" cy="1269283"/>
            </a:xfrm>
            <a:prstGeom prst="rect">
              <a:avLst/>
            </a:prstGeom>
          </p:spPr>
        </p:pic>
        <p:pic>
          <p:nvPicPr>
            <p:cNvPr id="5" name="図 4"/>
            <p:cNvPicPr>
              <a:picLocks noChangeAspect="1"/>
            </p:cNvPicPr>
            <p:nvPr/>
          </p:nvPicPr>
          <p:blipFill>
            <a:blip r:embed="rId2"/>
            <a:stretch>
              <a:fillRect/>
            </a:stretch>
          </p:blipFill>
          <p:spPr>
            <a:xfrm>
              <a:off x="127347" y="84224"/>
              <a:ext cx="522360" cy="296701"/>
            </a:xfrm>
            <a:prstGeom prst="rect">
              <a:avLst/>
            </a:prstGeom>
          </p:spPr>
        </p:pic>
        <p:sp>
          <p:nvSpPr>
            <p:cNvPr id="6" name="テキスト ボックス 5"/>
            <p:cNvSpPr txBox="1"/>
            <p:nvPr/>
          </p:nvSpPr>
          <p:spPr>
            <a:xfrm>
              <a:off x="649707" y="487066"/>
              <a:ext cx="5324552" cy="645160"/>
            </a:xfrm>
            <a:prstGeom prst="rect">
              <a:avLst/>
            </a:prstGeom>
            <a:noFill/>
          </p:spPr>
          <p:txBody>
            <a:bodyPr wrap="square" rtlCol="0">
              <a:spAutoFit/>
            </a:bodyPr>
            <a:lstStyle/>
            <a:p>
              <a:r>
                <a:rPr lang="zh-CN" altLang="en-US" b="1" dirty="0">
                  <a:latin typeface="微软雅黑" panose="020B0503020204020204" charset="-122"/>
                  <a:ea typeface="微软雅黑" panose="020B0503020204020204" charset="-122"/>
                  <a:cs typeface="宋体" panose="02010600030101010101" pitchFamily="2" charset="-122"/>
                  <a:sym typeface="+mn-ea"/>
                </a:rPr>
                <a:t>底部填充胶的微量化带来了什么变化？</a:t>
              </a:r>
              <a:endParaRPr lang="zh-CN" altLang="en-US" b="1" dirty="0">
                <a:latin typeface="微软雅黑" panose="020B0503020204020204" charset="-122"/>
                <a:ea typeface="微软雅黑" panose="020B0503020204020204" charset="-122"/>
              </a:endParaRPr>
            </a:p>
            <a:p>
              <a:endParaRPr lang="ja-JP" altLang="en-US" b="1" dirty="0">
                <a:solidFill>
                  <a:schemeClr val="bg1"/>
                </a:solidFill>
                <a:latin typeface="微软雅黑" panose="020B0503020204020204" charset="-122"/>
                <a:ea typeface="微软雅黑" panose="020B0503020204020204" charset="-122"/>
              </a:endParaRPr>
            </a:p>
          </p:txBody>
        </p:sp>
      </p:grpSp>
      <p:sp>
        <p:nvSpPr>
          <p:cNvPr id="7" name="テキスト ボックス 6"/>
          <p:cNvSpPr txBox="1"/>
          <p:nvPr/>
        </p:nvSpPr>
        <p:spPr>
          <a:xfrm>
            <a:off x="407316" y="1076308"/>
            <a:ext cx="6012348" cy="460375"/>
          </a:xfrm>
          <a:prstGeom prst="rect">
            <a:avLst/>
          </a:prstGeom>
          <a:noFill/>
        </p:spPr>
        <p:txBody>
          <a:bodyPr wrap="square">
            <a:spAutoFit/>
          </a:bodyPr>
          <a:lstStyle/>
          <a:p>
            <a:pPr algn="ctr">
              <a:lnSpc>
                <a:spcPct val="150000"/>
              </a:lnSpc>
            </a:pPr>
            <a:r>
              <a:rPr lang="zh-CN" altLang="en-US" sz="1600" b="1" dirty="0">
                <a:latin typeface="微软雅黑" panose="020B0503020204020204" charset="-122"/>
                <a:ea typeface="微软雅黑" panose="020B0503020204020204" charset="-122"/>
                <a:cs typeface="微软雅黑" panose="020B0503020204020204" charset="-122"/>
                <a:sym typeface="+mn-ea"/>
              </a:rPr>
              <a:t>单组分环氧树脂</a:t>
            </a:r>
            <a:r>
              <a:rPr lang="en-US" altLang="zh-CN" sz="1600" b="1" dirty="0">
                <a:latin typeface="微软雅黑" panose="020B0503020204020204" charset="-122"/>
                <a:ea typeface="微软雅黑" panose="020B0503020204020204" charset="-122"/>
                <a:cs typeface="微软雅黑" panose="020B0503020204020204" charset="-122"/>
                <a:sym typeface="+mn-ea"/>
              </a:rPr>
              <a:t> </a:t>
            </a:r>
            <a:r>
              <a:rPr lang="en-US" altLang="en-US" sz="1600" b="1" dirty="0">
                <a:latin typeface="微软雅黑" panose="020B0503020204020204" charset="-122"/>
                <a:ea typeface="微软雅黑" panose="020B0503020204020204" charset="-122"/>
                <a:cs typeface="微软雅黑" panose="020B0503020204020204" charset="-122"/>
                <a:sym typeface="+mn-ea"/>
              </a:rPr>
              <a:t>×</a:t>
            </a:r>
            <a:r>
              <a:rPr lang="en-US" altLang="zh-CN" sz="1600" b="1" dirty="0">
                <a:latin typeface="微软雅黑" panose="020B0503020204020204" charset="-122"/>
                <a:ea typeface="微软雅黑" panose="020B0503020204020204" charset="-122"/>
                <a:cs typeface="微软雅黑" panose="020B0503020204020204" charset="-122"/>
                <a:sym typeface="+mn-ea"/>
              </a:rPr>
              <a:t> </a:t>
            </a:r>
            <a:r>
              <a:rPr lang="zh-CN" altLang="en-US" sz="1600" b="1" dirty="0">
                <a:latin typeface="微软雅黑" panose="020B0503020204020204" charset="-122"/>
                <a:ea typeface="微软雅黑" panose="020B0503020204020204" charset="-122"/>
                <a:cs typeface="微软雅黑" panose="020B0503020204020204" charset="-122"/>
                <a:sym typeface="+mn-ea"/>
              </a:rPr>
              <a:t>微量涂布</a:t>
            </a:r>
            <a:r>
              <a:rPr lang="en-US" altLang="zh-CN" sz="1600" b="1" dirty="0">
                <a:latin typeface="微软雅黑" panose="020B0503020204020204" charset="-122"/>
                <a:ea typeface="微软雅黑" panose="020B0503020204020204" charset="-122"/>
                <a:cs typeface="微软雅黑" panose="020B0503020204020204" charset="-122"/>
                <a:sym typeface="+mn-ea"/>
              </a:rPr>
              <a:t> </a:t>
            </a:r>
            <a:r>
              <a:rPr lang="zh-CN" altLang="en-US" sz="1600" b="1" dirty="0">
                <a:latin typeface="微软雅黑" panose="020B0503020204020204" charset="-122"/>
                <a:ea typeface="微软雅黑" panose="020B0503020204020204" charset="-122"/>
                <a:cs typeface="微软雅黑" panose="020B0503020204020204" charset="-122"/>
                <a:sym typeface="+mn-ea"/>
              </a:rPr>
              <a:t>底部填充微量化带来了哪些变化？</a:t>
            </a:r>
            <a:endParaRPr lang="ja-JP" altLang="en-US" sz="1600" b="1" dirty="0">
              <a:latin typeface="微软雅黑" panose="020B0503020204020204" charset="-122"/>
              <a:ea typeface="微软雅黑" panose="020B0503020204020204" charset="-122"/>
              <a:cs typeface="微软雅黑" panose="020B0503020204020204" charset="-122"/>
            </a:endParaRPr>
          </a:p>
        </p:txBody>
      </p:sp>
      <p:grpSp>
        <p:nvGrpSpPr>
          <p:cNvPr id="47" name="グループ化 46"/>
          <p:cNvGrpSpPr/>
          <p:nvPr/>
        </p:nvGrpSpPr>
        <p:grpSpPr>
          <a:xfrm>
            <a:off x="508578" y="5528102"/>
            <a:ext cx="5840844" cy="4301155"/>
            <a:chOff x="388527" y="5531592"/>
            <a:chExt cx="5840844" cy="4301155"/>
          </a:xfrm>
        </p:grpSpPr>
        <p:grpSp>
          <p:nvGrpSpPr>
            <p:cNvPr id="36" name="グループ化 35"/>
            <p:cNvGrpSpPr/>
            <p:nvPr/>
          </p:nvGrpSpPr>
          <p:grpSpPr>
            <a:xfrm>
              <a:off x="388527" y="6008876"/>
              <a:ext cx="5840844" cy="3823871"/>
              <a:chOff x="259332" y="5811590"/>
              <a:chExt cx="5840844" cy="3823871"/>
            </a:xfrm>
          </p:grpSpPr>
          <p:sp>
            <p:nvSpPr>
              <p:cNvPr id="20" name="テキスト ボックス 19"/>
              <p:cNvSpPr txBox="1"/>
              <p:nvPr/>
            </p:nvSpPr>
            <p:spPr>
              <a:xfrm>
                <a:off x="296910" y="5811590"/>
                <a:ext cx="3899309" cy="953135"/>
              </a:xfrm>
              <a:prstGeom prst="rect">
                <a:avLst/>
              </a:prstGeom>
              <a:noFill/>
            </p:spPr>
            <p:txBody>
              <a:bodyPr wrap="square" lIns="108000" rIns="360000">
                <a:spAutoFit/>
              </a:bodyPr>
              <a:lstStyle>
                <a:defPPr>
                  <a:defRPr lang="en-US"/>
                </a:defPPr>
                <a:lvl1pPr>
                  <a:defRPr sz="1200">
                    <a:latin typeface="Meiryo" panose="020B0604030504040204" pitchFamily="50" charset="-128"/>
                    <a:ea typeface="Meiryo" panose="020B0604030504040204" pitchFamily="50" charset="-128"/>
                  </a:defRPr>
                </a:lvl1pPr>
              </a:lstStyle>
              <a:p>
                <a:r>
                  <a:rPr lang="ja-JP" altLang="en-US" sz="1400" b="1" dirty="0">
                    <a:latin typeface="微软雅黑" panose="020B0503020204020204" charset="-122"/>
                    <a:ea typeface="微软雅黑" panose="020B0503020204020204" charset="-122"/>
                    <a:cs typeface="微软雅黑" panose="020B0503020204020204" charset="-122"/>
                  </a:rPr>
                  <a:t>① </a:t>
                </a:r>
                <a:r>
                  <a:rPr lang="en-US" altLang="zh-CN" sz="1400" b="1" dirty="0">
                    <a:latin typeface="微软雅黑" panose="020B0503020204020204" charset="-122"/>
                    <a:ea typeface="微软雅黑" panose="020B0503020204020204" charset="-122"/>
                    <a:cs typeface="微软雅黑" panose="020B0503020204020204" charset="-122"/>
                  </a:rPr>
                  <a:t> </a:t>
                </a:r>
                <a:r>
                  <a:rPr lang="zh-CN" altLang="en-US" sz="1400" b="1" dirty="0">
                    <a:latin typeface="微软雅黑" panose="020B0503020204020204" charset="-122"/>
                    <a:ea typeface="微软雅黑" panose="020B0503020204020204" charset="-122"/>
                    <a:cs typeface="微软雅黑" panose="020B0503020204020204" charset="-122"/>
                  </a:rPr>
                  <a:t>狭间隙中的未填充</a:t>
                </a:r>
                <a:r>
                  <a:rPr lang="en-US" altLang="zh-CN" sz="1400" b="1" dirty="0">
                    <a:latin typeface="微软雅黑" panose="020B0503020204020204" charset="-122"/>
                    <a:ea typeface="微软雅黑" panose="020B0503020204020204" charset="-122"/>
                    <a:cs typeface="微软雅黑" panose="020B0503020204020204" charset="-122"/>
                  </a:rPr>
                  <a:t>·</a:t>
                </a:r>
                <a:r>
                  <a:rPr lang="zh-CN" altLang="en-US" sz="1400" b="1" dirty="0">
                    <a:latin typeface="微软雅黑" panose="020B0503020204020204" charset="-122"/>
                    <a:ea typeface="微软雅黑" panose="020B0503020204020204" charset="-122"/>
                    <a:cs typeface="微软雅黑" panose="020B0503020204020204" charset="-122"/>
                  </a:rPr>
                  <a:t>流动不良</a:t>
                </a:r>
                <a:endParaRPr lang="zh-CN" altLang="en-US" sz="1400" b="1" dirty="0">
                  <a:latin typeface="微软雅黑" panose="020B0503020204020204" charset="-122"/>
                  <a:ea typeface="微软雅黑" panose="020B0503020204020204" charset="-122"/>
                  <a:cs typeface="微软雅黑" panose="020B0503020204020204" charset="-122"/>
                </a:endParaRPr>
              </a:p>
              <a:p>
                <a:pPr marL="171450" indent="-171450">
                  <a:buFont typeface="Arial" panose="020B060402020202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rPr>
                  <a:t>由于芯片的微小化，间隙变窄，树脂难以渗入</a:t>
                </a:r>
                <a:endParaRPr lang="zh-CN" altLang="en-US" sz="1400" dirty="0">
                  <a:latin typeface="微软雅黑" panose="020B0503020204020204" charset="-122"/>
                  <a:ea typeface="微软雅黑" panose="020B0503020204020204" charset="-122"/>
                  <a:cs typeface="微软雅黑" panose="020B0503020204020204" charset="-122"/>
                </a:endParaRPr>
              </a:p>
              <a:p>
                <a:pPr marL="171450" indent="-171450">
                  <a:buFont typeface="Arial" panose="020B060402020202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rPr>
                  <a:t>流动变得不稳定，产生未填充和气泡。</a:t>
                </a:r>
                <a:endParaRPr lang="zh-CN" altLang="en-US" sz="1400" dirty="0">
                  <a:latin typeface="微软雅黑" panose="020B0503020204020204" charset="-122"/>
                  <a:ea typeface="微软雅黑" panose="020B0503020204020204" charset="-122"/>
                  <a:cs typeface="微软雅黑" panose="020B0503020204020204" charset="-122"/>
                </a:endParaRPr>
              </a:p>
            </p:txBody>
          </p:sp>
          <p:sp>
            <p:nvSpPr>
              <p:cNvPr id="22" name="テキスト ボックス 21"/>
              <p:cNvSpPr txBox="1"/>
              <p:nvPr/>
            </p:nvSpPr>
            <p:spPr>
              <a:xfrm>
                <a:off x="259332" y="6897195"/>
                <a:ext cx="4350246" cy="953135"/>
              </a:xfrm>
              <a:prstGeom prst="rect">
                <a:avLst/>
              </a:prstGeom>
              <a:noFill/>
            </p:spPr>
            <p:txBody>
              <a:bodyPr wrap="square" lIns="108000" rIns="360000">
                <a:spAutoFit/>
              </a:bodyPr>
              <a:lstStyle>
                <a:defPPr>
                  <a:defRPr lang="en-US"/>
                </a:defPPr>
                <a:lvl1pPr>
                  <a:defRPr sz="1400" b="1">
                    <a:latin typeface="Meiryo" panose="020B0604030504040204" pitchFamily="50" charset="-128"/>
                    <a:ea typeface="Meiryo" panose="020B0604030504040204" pitchFamily="50" charset="-128"/>
                  </a:defRPr>
                </a:lvl1pPr>
              </a:lstStyle>
              <a:p>
                <a:r>
                  <a:rPr lang="ja-JP" altLang="en-US" dirty="0">
                    <a:latin typeface="宋体" panose="02010600030101010101" pitchFamily="2" charset="-122"/>
                    <a:ea typeface="宋体" panose="02010600030101010101" pitchFamily="2" charset="-122"/>
                    <a:cs typeface="宋体" panose="02010600030101010101" pitchFamily="2" charset="-122"/>
                  </a:rPr>
                  <a:t>②</a:t>
                </a:r>
                <a:r>
                  <a:rPr lang="ja-JP" altLang="en-US" dirty="0">
                    <a:latin typeface="微软雅黑" panose="020B0503020204020204" charset="-122"/>
                    <a:ea typeface="微软雅黑" panose="020B0503020204020204" charset="-122"/>
                    <a:cs typeface="微软雅黑" panose="020B0503020204020204" charset="-122"/>
                  </a:rPr>
                  <a:t> </a:t>
                </a:r>
                <a:r>
                  <a:rPr lang="zh-CN" altLang="ja-JP" dirty="0">
                    <a:latin typeface="微软雅黑" panose="020B0503020204020204" charset="-122"/>
                    <a:ea typeface="微软雅黑" panose="020B0503020204020204" charset="-122"/>
                    <a:cs typeface="微软雅黑" panose="020B0503020204020204" charset="-122"/>
                  </a:rPr>
                  <a:t>涂布</a:t>
                </a:r>
                <a:r>
                  <a:rPr lang="zh-CN" altLang="en-US" dirty="0">
                    <a:latin typeface="微软雅黑" panose="020B0503020204020204" charset="-122"/>
                    <a:ea typeface="微软雅黑" panose="020B0503020204020204" charset="-122"/>
                    <a:cs typeface="微软雅黑" panose="020B0503020204020204" charset="-122"/>
                  </a:rPr>
                  <a:t>量偏差导致的品质不稳</a:t>
                </a:r>
                <a:endParaRPr lang="zh-CN" altLang="en-US" dirty="0">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zh-CN" altLang="en-US" b="0" dirty="0">
                    <a:latin typeface="微软雅黑" panose="020B0503020204020204" charset="-122"/>
                    <a:ea typeface="微软雅黑" panose="020B0503020204020204" charset="-122"/>
                    <a:cs typeface="微软雅黑" panose="020B0503020204020204" charset="-122"/>
                  </a:rPr>
                  <a:t>由于是微量涂布，微小的吐出波动就会影响涂布量</a:t>
                </a:r>
                <a:r>
                  <a:rPr lang="ja-JP" altLang="en-US" b="0" dirty="0">
                    <a:latin typeface="微软雅黑" panose="020B0503020204020204" charset="-122"/>
                    <a:ea typeface="微软雅黑" panose="020B0503020204020204" charset="-122"/>
                    <a:cs typeface="微软雅黑" panose="020B0503020204020204" charset="-122"/>
                  </a:rPr>
                  <a:t> </a:t>
                </a:r>
                <a:endParaRPr lang="ja-JP" altLang="en-US" b="0" dirty="0">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zh-CN" altLang="en-US" b="0" dirty="0">
                    <a:latin typeface="微软雅黑" panose="020B0503020204020204" charset="-122"/>
                    <a:ea typeface="微软雅黑" panose="020B0503020204020204" charset="-122"/>
                    <a:cs typeface="微软雅黑" panose="020B0503020204020204" charset="-122"/>
                  </a:rPr>
                  <a:t>胶点偏差导致流动行为不一致</a:t>
                </a:r>
                <a:endParaRPr lang="zh-CN" altLang="en-US" b="0" dirty="0">
                  <a:latin typeface="微软雅黑" panose="020B0503020204020204" charset="-122"/>
                  <a:ea typeface="微软雅黑" panose="020B0503020204020204" charset="-122"/>
                  <a:cs typeface="微软雅黑" panose="020B0503020204020204" charset="-122"/>
                </a:endParaRPr>
              </a:p>
            </p:txBody>
          </p:sp>
          <p:sp>
            <p:nvSpPr>
              <p:cNvPr id="26" name="テキスト ボックス 25"/>
              <p:cNvSpPr txBox="1"/>
              <p:nvPr/>
            </p:nvSpPr>
            <p:spPr>
              <a:xfrm>
                <a:off x="296910" y="7763093"/>
                <a:ext cx="4089748" cy="737235"/>
              </a:xfrm>
              <a:prstGeom prst="rect">
                <a:avLst/>
              </a:prstGeom>
              <a:noFill/>
            </p:spPr>
            <p:txBody>
              <a:bodyPr wrap="square" lIns="108000" rIns="360000">
                <a:spAutoFit/>
              </a:bodyPr>
              <a:lstStyle>
                <a:defPPr>
                  <a:defRPr lang="en-US"/>
                </a:defPPr>
                <a:lvl1pPr>
                  <a:defRPr sz="1400" b="1">
                    <a:latin typeface="Meiryo" panose="020B0604030504040204" pitchFamily="50" charset="-128"/>
                    <a:ea typeface="Meiryo" panose="020B0604030504040204" pitchFamily="50" charset="-128"/>
                  </a:defRPr>
                </a:lvl1pPr>
              </a:lstStyle>
              <a:p>
                <a:r>
                  <a:rPr lang="ja-JP" altLang="en-US" dirty="0">
                    <a:latin typeface="宋体" panose="02010600030101010101" pitchFamily="2" charset="-122"/>
                    <a:ea typeface="宋体" panose="02010600030101010101" pitchFamily="2" charset="-122"/>
                    <a:cs typeface="宋体" panose="02010600030101010101" pitchFamily="2" charset="-122"/>
                  </a:rPr>
                  <a:t>③</a:t>
                </a:r>
                <a:r>
                  <a:rPr lang="ja-JP" altLang="en-US" dirty="0">
                    <a:latin typeface="微软雅黑" panose="020B0503020204020204" charset="-122"/>
                    <a:ea typeface="微软雅黑" panose="020B0503020204020204" charset="-122"/>
                    <a:cs typeface="微软雅黑" panose="020B0503020204020204" charset="-122"/>
                  </a:rPr>
                  <a:t> </a:t>
                </a:r>
                <a:r>
                  <a:rPr lang="zh-CN" altLang="en-US" dirty="0">
                    <a:latin typeface="微软雅黑" panose="020B0503020204020204" charset="-122"/>
                    <a:ea typeface="微软雅黑" panose="020B0503020204020204" charset="-122"/>
                    <a:cs typeface="微软雅黑" panose="020B0503020204020204" charset="-122"/>
                  </a:rPr>
                  <a:t>溢胶、污染的发生</a:t>
                </a:r>
                <a:endParaRPr lang="zh-CN" altLang="en-US" dirty="0">
                  <a:latin typeface="微软雅黑" panose="020B0503020204020204" charset="-122"/>
                  <a:ea typeface="微软雅黑" panose="020B0503020204020204" charset="-122"/>
                  <a:cs typeface="微软雅黑" panose="020B0503020204020204" charset="-122"/>
                </a:endParaRPr>
              </a:p>
              <a:p>
                <a:pPr marL="171450" indent="-171450">
                  <a:buFont typeface="Arial" panose="020B0604020202020204" pitchFamily="34" charset="0"/>
                  <a:buChar char="•"/>
                </a:pPr>
                <a:r>
                  <a:rPr lang="en-US" altLang="zh-CN" b="0" dirty="0">
                    <a:latin typeface="微软雅黑" panose="020B0503020204020204" charset="-122"/>
                    <a:ea typeface="微软雅黑" panose="020B0503020204020204" charset="-122"/>
                    <a:cs typeface="微软雅黑" panose="020B0503020204020204" charset="-122"/>
                  </a:rPr>
                  <a:t> </a:t>
                </a:r>
                <a:r>
                  <a:rPr lang="zh-CN" altLang="en-US" b="0" dirty="0">
                    <a:latin typeface="微软雅黑" panose="020B0503020204020204" charset="-122"/>
                    <a:ea typeface="微软雅黑" panose="020B0503020204020204" charset="-122"/>
                    <a:cs typeface="微软雅黑" panose="020B0503020204020204" charset="-122"/>
                  </a:rPr>
                  <a:t>涂布过量导致树脂向周边溢出</a:t>
                </a:r>
                <a:endParaRPr lang="zh-CN" altLang="en-US" b="0" dirty="0">
                  <a:latin typeface="微软雅黑" panose="020B0503020204020204" charset="-122"/>
                  <a:ea typeface="微软雅黑" panose="020B0503020204020204" charset="-122"/>
                  <a:cs typeface="微软雅黑" panose="020B0503020204020204" charset="-122"/>
                </a:endParaRPr>
              </a:p>
              <a:p>
                <a:pPr marL="171450" indent="-171450">
                  <a:buFont typeface="Arial" panose="020B0604020202020204" pitchFamily="34" charset="0"/>
                  <a:buChar char="•"/>
                </a:pPr>
                <a:r>
                  <a:rPr lang="en-US" altLang="zh-CN" b="0" dirty="0">
                    <a:latin typeface="微软雅黑" panose="020B0503020204020204" charset="-122"/>
                    <a:ea typeface="微软雅黑" panose="020B0503020204020204" charset="-122"/>
                    <a:cs typeface="微软雅黑" panose="020B0503020204020204" charset="-122"/>
                  </a:rPr>
                  <a:t> </a:t>
                </a:r>
                <a:r>
                  <a:rPr lang="zh-CN" altLang="en-US" b="0" dirty="0">
                    <a:latin typeface="微软雅黑" panose="020B0503020204020204" charset="-122"/>
                    <a:ea typeface="微软雅黑" panose="020B0503020204020204" charset="-122"/>
                    <a:cs typeface="微软雅黑" panose="020B0503020204020204" charset="-122"/>
                  </a:rPr>
                  <a:t>存在污染周边元件与电极的风险</a:t>
                </a:r>
                <a:endParaRPr lang="zh-CN" altLang="en-US" b="0" dirty="0">
                  <a:latin typeface="微软雅黑" panose="020B0503020204020204" charset="-122"/>
                  <a:ea typeface="微软雅黑" panose="020B0503020204020204" charset="-122"/>
                  <a:cs typeface="微软雅黑" panose="020B0503020204020204" charset="-122"/>
                </a:endParaRPr>
              </a:p>
            </p:txBody>
          </p:sp>
          <p:sp>
            <p:nvSpPr>
              <p:cNvPr id="30" name="テキスト ボックス 29"/>
              <p:cNvSpPr txBox="1"/>
              <p:nvPr/>
            </p:nvSpPr>
            <p:spPr>
              <a:xfrm>
                <a:off x="278121" y="8682326"/>
                <a:ext cx="4224984" cy="953135"/>
              </a:xfrm>
              <a:prstGeom prst="rect">
                <a:avLst/>
              </a:prstGeom>
              <a:noFill/>
            </p:spPr>
            <p:txBody>
              <a:bodyPr wrap="square" lIns="108000" rIns="360000">
                <a:spAutoFit/>
              </a:bodyPr>
              <a:lstStyle>
                <a:defPPr>
                  <a:defRPr lang="en-US"/>
                </a:defPPr>
                <a:lvl1pPr>
                  <a:defRPr sz="1400" b="1">
                    <a:latin typeface="Meiryo" panose="020B0604030504040204" pitchFamily="50" charset="-128"/>
                    <a:ea typeface="Meiryo" panose="020B0604030504040204" pitchFamily="50" charset="-128"/>
                  </a:defRPr>
                </a:lvl1pPr>
              </a:lstStyle>
              <a:p>
                <a:r>
                  <a:rPr lang="ja-JP" altLang="en-US" dirty="0">
                    <a:latin typeface="微软雅黑" panose="020B0503020204020204" charset="-122"/>
                    <a:ea typeface="微软雅黑" panose="020B0503020204020204" charset="-122"/>
                    <a:cs typeface="微软雅黑" panose="020B0503020204020204" charset="-122"/>
                  </a:rPr>
                  <a:t>④ </a:t>
                </a:r>
                <a:r>
                  <a:rPr lang="zh-CN" altLang="ja-JP" dirty="0">
                    <a:latin typeface="微软雅黑" panose="020B0503020204020204" charset="-122"/>
                    <a:ea typeface="微软雅黑" panose="020B0503020204020204" charset="-122"/>
                    <a:cs typeface="微软雅黑" panose="020B0503020204020204" charset="-122"/>
                  </a:rPr>
                  <a:t>涂布条件设定及</a:t>
                </a:r>
                <a:r>
                  <a:rPr lang="zh-CN" altLang="en-US" dirty="0">
                    <a:latin typeface="微软雅黑" panose="020B0503020204020204" charset="-122"/>
                    <a:ea typeface="微软雅黑" panose="020B0503020204020204" charset="-122"/>
                    <a:cs typeface="微软雅黑" panose="020B0503020204020204" charset="-122"/>
                  </a:rPr>
                  <a:t>稳定运行的困难</a:t>
                </a:r>
                <a:endParaRPr lang="zh-CN" altLang="en-US" dirty="0">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zh-CN" altLang="en-US" b="0" dirty="0">
                    <a:latin typeface="微软雅黑" panose="020B0503020204020204" charset="-122"/>
                    <a:ea typeface="微软雅黑" panose="020B0503020204020204" charset="-122"/>
                    <a:cs typeface="微软雅黑" panose="020B0503020204020204" charset="-122"/>
                  </a:rPr>
                  <a:t>由于液剂特性（粘度，触变性），工艺参数非常严苛</a:t>
                </a:r>
                <a:endParaRPr lang="zh-CN" altLang="en-US" b="0" dirty="0">
                  <a:latin typeface="微软雅黑" panose="020B0503020204020204" charset="-122"/>
                  <a:ea typeface="微软雅黑" panose="020B0503020204020204" charset="-122"/>
                  <a:cs typeface="微软雅黑" panose="020B0503020204020204" charset="-122"/>
                </a:endParaRPr>
              </a:p>
              <a:p>
                <a:pPr marL="285750" indent="-285750">
                  <a:buFont typeface="Arial" panose="020B0604020202020204" pitchFamily="34" charset="0"/>
                  <a:buChar char="•"/>
                </a:pPr>
                <a:r>
                  <a:rPr lang="zh-CN" altLang="en-US" b="0" dirty="0">
                    <a:latin typeface="微软雅黑" panose="020B0503020204020204" charset="-122"/>
                    <a:ea typeface="微软雅黑" panose="020B0503020204020204" charset="-122"/>
                    <a:cs typeface="微软雅黑" panose="020B0503020204020204" charset="-122"/>
                  </a:rPr>
                  <a:t>即使在相同条件下，重复精度差</a:t>
                </a:r>
                <a:endParaRPr lang="zh-CN" altLang="en-US" b="0" dirty="0">
                  <a:latin typeface="微软雅黑" panose="020B0503020204020204" charset="-122"/>
                  <a:ea typeface="微软雅黑" panose="020B0503020204020204" charset="-122"/>
                  <a:cs typeface="微软雅黑" panose="020B0503020204020204" charset="-122"/>
                </a:endParaRPr>
              </a:p>
            </p:txBody>
          </p:sp>
          <p:sp>
            <p:nvSpPr>
              <p:cNvPr id="32" name="テキスト ボックス 31"/>
              <p:cNvSpPr txBox="1"/>
              <p:nvPr/>
            </p:nvSpPr>
            <p:spPr>
              <a:xfrm>
                <a:off x="4503107" y="8790047"/>
                <a:ext cx="1597069" cy="521969"/>
              </a:xfrm>
              <a:prstGeom prst="homePlat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zh-CN" altLang="en-US" sz="1400" b="1" dirty="0">
                    <a:solidFill>
                      <a:sysClr val="windowText" lastClr="000000"/>
                    </a:solidFill>
                    <a:latin typeface="微软雅黑" panose="020B0503020204020204" charset="-122"/>
                    <a:ea typeface="微软雅黑" panose="020B0503020204020204" charset="-122"/>
                  </a:rPr>
                  <a:t>调试工时增加、量产稳定性下降</a:t>
                </a:r>
                <a:endParaRPr lang="zh-CN" altLang="en-US" sz="1400" b="1" dirty="0">
                  <a:solidFill>
                    <a:sysClr val="windowText" lastClr="000000"/>
                  </a:solidFill>
                  <a:latin typeface="微软雅黑" panose="020B0503020204020204" charset="-122"/>
                  <a:ea typeface="微软雅黑" panose="020B0503020204020204" charset="-122"/>
                </a:endParaRPr>
              </a:p>
            </p:txBody>
          </p:sp>
          <p:sp>
            <p:nvSpPr>
              <p:cNvPr id="33" name="テキスト ボックス 32"/>
              <p:cNvSpPr txBox="1"/>
              <p:nvPr/>
            </p:nvSpPr>
            <p:spPr>
              <a:xfrm>
                <a:off x="4503102" y="7907674"/>
                <a:ext cx="1597069" cy="521969"/>
              </a:xfrm>
              <a:prstGeom prst="homePlat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zh-CN" altLang="en-US" sz="1400" b="1" dirty="0">
                    <a:solidFill>
                      <a:sysClr val="windowText" lastClr="000000"/>
                    </a:solidFill>
                    <a:latin typeface="微软雅黑" panose="020B0503020204020204" charset="-122"/>
                    <a:ea typeface="微软雅黑" panose="020B0503020204020204" charset="-122"/>
                  </a:rPr>
                  <a:t>后段不良、良率降低</a:t>
                </a:r>
                <a:endParaRPr lang="zh-CN" altLang="en-US" sz="1400" b="1" dirty="0">
                  <a:solidFill>
                    <a:sysClr val="windowText" lastClr="000000"/>
                  </a:solidFill>
                  <a:latin typeface="微软雅黑" panose="020B0503020204020204" charset="-122"/>
                  <a:ea typeface="微软雅黑" panose="020B0503020204020204" charset="-122"/>
                </a:endParaRPr>
              </a:p>
            </p:txBody>
          </p:sp>
          <p:sp>
            <p:nvSpPr>
              <p:cNvPr id="34" name="テキスト ボックス 33"/>
              <p:cNvSpPr txBox="1"/>
              <p:nvPr/>
            </p:nvSpPr>
            <p:spPr>
              <a:xfrm>
                <a:off x="4503103" y="6991754"/>
                <a:ext cx="1597069" cy="306704"/>
              </a:xfrm>
              <a:prstGeom prst="homePlat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zh-CN" altLang="en-US" sz="1400" b="1" dirty="0">
                    <a:solidFill>
                      <a:sysClr val="windowText" lastClr="000000"/>
                    </a:solidFill>
                    <a:latin typeface="微软雅黑" panose="020B0503020204020204" charset="-122"/>
                    <a:ea typeface="微软雅黑" panose="020B0503020204020204" charset="-122"/>
                  </a:rPr>
                  <a:t>成品品质偏差</a:t>
                </a:r>
                <a:endParaRPr lang="zh-CN" altLang="en-US" sz="1400" b="1" dirty="0">
                  <a:solidFill>
                    <a:sysClr val="windowText" lastClr="000000"/>
                  </a:solidFill>
                  <a:latin typeface="微软雅黑" panose="020B0503020204020204" charset="-122"/>
                  <a:ea typeface="微软雅黑" panose="020B0503020204020204" charset="-122"/>
                </a:endParaRPr>
              </a:p>
            </p:txBody>
          </p:sp>
          <p:sp>
            <p:nvSpPr>
              <p:cNvPr id="35" name="テキスト ボックス 34"/>
              <p:cNvSpPr txBox="1"/>
              <p:nvPr/>
            </p:nvSpPr>
            <p:spPr>
              <a:xfrm>
                <a:off x="4503101" y="6039641"/>
                <a:ext cx="1597069" cy="521969"/>
              </a:xfrm>
              <a:prstGeom prst="homePlat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zh-CN" altLang="ja-JP" sz="1400" b="1" dirty="0">
                    <a:solidFill>
                      <a:sysClr val="windowText" lastClr="000000"/>
                    </a:solidFill>
                    <a:latin typeface="微软雅黑" panose="020B0503020204020204" charset="-122"/>
                    <a:ea typeface="微软雅黑" panose="020B0503020204020204" charset="-122"/>
                  </a:rPr>
                  <a:t>最终导致可靠性下降</a:t>
                </a:r>
                <a:endParaRPr lang="zh-CN" altLang="ja-JP" sz="1400" b="1" dirty="0">
                  <a:solidFill>
                    <a:sysClr val="windowText" lastClr="000000"/>
                  </a:solidFill>
                  <a:latin typeface="微软雅黑" panose="020B0503020204020204" charset="-122"/>
                  <a:ea typeface="微软雅黑" panose="020B0503020204020204" charset="-122"/>
                </a:endParaRPr>
              </a:p>
            </p:txBody>
          </p:sp>
        </p:grpSp>
        <p:sp>
          <p:nvSpPr>
            <p:cNvPr id="46" name="テキスト ボックス 45"/>
            <p:cNvSpPr txBox="1"/>
            <p:nvPr/>
          </p:nvSpPr>
          <p:spPr>
            <a:xfrm>
              <a:off x="388527" y="5531592"/>
              <a:ext cx="3469708" cy="414020"/>
            </a:xfrm>
            <a:prstGeom prst="rect">
              <a:avLst/>
            </a:prstGeom>
            <a:noFill/>
          </p:spPr>
          <p:txBody>
            <a:bodyPr wrap="square">
              <a:spAutoFit/>
            </a:bodyPr>
            <a:lstStyle>
              <a:defPPr>
                <a:defRPr lang="en-US"/>
              </a:defPPr>
              <a:lvl1pPr algn="ctr">
                <a:lnSpc>
                  <a:spcPct val="150000"/>
                </a:lnSpc>
                <a:defRPr sz="1600" b="1">
                  <a:latin typeface="Meiryo" panose="020B0604030504040204" pitchFamily="50" charset="-128"/>
                  <a:ea typeface="Meiryo" panose="020B0604030504040204" pitchFamily="50" charset="-128"/>
                </a:defRPr>
              </a:lvl1pPr>
            </a:lstStyle>
            <a:p>
              <a:pPr algn="l"/>
              <a:r>
                <a:rPr lang="zh-CN" altLang="ja-JP" sz="1400" u="sng" dirty="0">
                  <a:ea typeface="宋体" panose="02010600030101010101" pitchFamily="2" charset="-122"/>
                </a:rPr>
                <a:t>现场发生的主要不良问题</a:t>
              </a:r>
              <a:endParaRPr lang="zh-CN" altLang="ja-JP" sz="1400" u="sng" dirty="0">
                <a:ea typeface="宋体" panose="02010600030101010101" pitchFamily="2" charset="-122"/>
              </a:endParaRPr>
            </a:p>
          </p:txBody>
        </p:sp>
      </p:grpSp>
      <p:sp>
        <p:nvSpPr>
          <p:cNvPr id="13" name="テキスト ボックス 12"/>
          <p:cNvSpPr txBox="1"/>
          <p:nvPr/>
        </p:nvSpPr>
        <p:spPr>
          <a:xfrm>
            <a:off x="494665" y="2007235"/>
            <a:ext cx="5480050" cy="1599565"/>
          </a:xfrm>
          <a:prstGeom prst="rect">
            <a:avLst/>
          </a:prstGeom>
          <a:noFill/>
        </p:spPr>
        <p:txBody>
          <a:bodyPr wrap="square" lIns="108000" rIns="360000">
            <a:spAutoFit/>
          </a:bodyPr>
          <a:lstStyle>
            <a:defPPr>
              <a:defRPr lang="en-US"/>
            </a:defPPr>
            <a:lvl1pPr>
              <a:defRPr sz="1200">
                <a:latin typeface="Meiryo" panose="020B0604030504040204" pitchFamily="50" charset="-128"/>
                <a:ea typeface="Meiryo" panose="020B0604030504040204" pitchFamily="50" charset="-128"/>
              </a:defRPr>
            </a:lvl1pPr>
          </a:lstStyle>
          <a:p>
            <a:r>
              <a:rPr lang="zh-CN" altLang="en-US" sz="1400" b="1" dirty="0">
                <a:latin typeface="微软雅黑" panose="020B0503020204020204" charset="-122"/>
                <a:ea typeface="微软雅黑" panose="020B0503020204020204" charset="-122"/>
                <a:cs typeface="微软雅黑" panose="020B0503020204020204" charset="-122"/>
              </a:rPr>
              <a:t>传统工艺（接触式点胶）的局限性</a:t>
            </a:r>
            <a:endParaRPr lang="zh-CN" altLang="en-US" sz="1400" b="1" dirty="0">
              <a:latin typeface="微软雅黑" panose="020B0503020204020204" charset="-122"/>
              <a:ea typeface="微软雅黑" panose="020B0503020204020204" charset="-122"/>
              <a:cs typeface="微软雅黑" panose="020B0503020204020204" charset="-122"/>
            </a:endParaRPr>
          </a:p>
          <a:p>
            <a:endParaRPr lang="ja-JP" altLang="en-US" sz="1400" dirty="0">
              <a:latin typeface="微软雅黑" panose="020B0503020204020204" charset="-122"/>
              <a:ea typeface="微软雅黑" panose="020B0503020204020204" charset="-122"/>
              <a:cs typeface="微软雅黑" panose="020B0503020204020204" charset="-122"/>
            </a:endParaRPr>
          </a:p>
          <a:p>
            <a:r>
              <a:rPr lang="ja-JP" altLang="en-US" sz="1400" dirty="0">
                <a:latin typeface="微软雅黑" panose="020B0503020204020204" charset="-122"/>
                <a:ea typeface="微软雅黑" panose="020B0503020204020204" charset="-122"/>
                <a:cs typeface="微软雅黑" panose="020B0503020204020204" charset="-122"/>
              </a:rPr>
              <a:t>・</a:t>
            </a:r>
            <a:r>
              <a:rPr lang="zh-CN" altLang="ja-JP" sz="1400" dirty="0">
                <a:latin typeface="微软雅黑" panose="020B0503020204020204" charset="-122"/>
                <a:ea typeface="微软雅黑" panose="020B0503020204020204" charset="-122"/>
                <a:cs typeface="微软雅黑" panose="020B0503020204020204" charset="-122"/>
              </a:rPr>
              <a:t>由于</a:t>
            </a:r>
            <a:r>
              <a:rPr lang="zh-CN" altLang="en-US" sz="1400" dirty="0">
                <a:latin typeface="微软雅黑" panose="020B0503020204020204" charset="-122"/>
                <a:ea typeface="微软雅黑" panose="020B0503020204020204" charset="-122"/>
                <a:cs typeface="微软雅黑" panose="020B0503020204020204" charset="-122"/>
              </a:rPr>
              <a:t>低粘度液剂流动性高，树脂在流入芯片下方的同时，</a:t>
            </a:r>
            <a:r>
              <a:rPr lang="en-US" altLang="zh-CN" sz="1400" dirty="0">
                <a:latin typeface="微软雅黑" panose="020B0503020204020204" charset="-122"/>
                <a:ea typeface="微软雅黑" panose="020B0503020204020204" charset="-122"/>
                <a:cs typeface="微软雅黑" panose="020B0503020204020204" charset="-122"/>
              </a:rPr>
              <a:t>  </a:t>
            </a:r>
            <a:r>
              <a:rPr lang="zh-CN" altLang="en-US" sz="1400" dirty="0">
                <a:latin typeface="微软雅黑" panose="020B0503020204020204" charset="-122"/>
                <a:ea typeface="微软雅黑" panose="020B0503020204020204" charset="-122"/>
                <a:cs typeface="微软雅黑" panose="020B0503020204020204" charset="-122"/>
              </a:rPr>
              <a:t>也会向周边溢出</a:t>
            </a:r>
            <a:endParaRPr lang="zh-CN" altLang="en-US" sz="1400" dirty="0">
              <a:latin typeface="微软雅黑" panose="020B0503020204020204" charset="-122"/>
              <a:ea typeface="微软雅黑" panose="020B0503020204020204" charset="-122"/>
              <a:cs typeface="微软雅黑" panose="020B0503020204020204" charset="-122"/>
            </a:endParaRPr>
          </a:p>
          <a:p>
            <a:r>
              <a:rPr lang="ja-JP" altLang="en-US" sz="1400" dirty="0">
                <a:latin typeface="微软雅黑" panose="020B0503020204020204" charset="-122"/>
                <a:ea typeface="微软雅黑" panose="020B0503020204020204" charset="-122"/>
                <a:cs typeface="微软雅黑" panose="020B0503020204020204" charset="-122"/>
              </a:rPr>
              <a:t>・</a:t>
            </a:r>
            <a:r>
              <a:rPr lang="zh-CN" altLang="ja-JP" sz="1400" dirty="0">
                <a:latin typeface="微软雅黑" panose="020B0503020204020204" charset="-122"/>
                <a:ea typeface="微软雅黑" panose="020B0503020204020204" charset="-122"/>
                <a:cs typeface="微软雅黑" panose="020B0503020204020204" charset="-122"/>
              </a:rPr>
              <a:t>与</a:t>
            </a:r>
            <a:r>
              <a:rPr lang="zh-CN" altLang="en-US" sz="1400" dirty="0">
                <a:latin typeface="微软雅黑" panose="020B0503020204020204" charset="-122"/>
                <a:ea typeface="微软雅黑" panose="020B0503020204020204" charset="-122"/>
                <a:cs typeface="微软雅黑" panose="020B0503020204020204" charset="-122"/>
              </a:rPr>
              <a:t>周边元件间距狭窄，溢出的树脂会接触到相邻元件，造成污染或不良</a:t>
            </a:r>
            <a:endParaRPr lang="zh-CN" altLang="en-US" sz="1400" dirty="0">
              <a:latin typeface="微软雅黑" panose="020B0503020204020204" charset="-122"/>
              <a:ea typeface="微软雅黑" panose="020B0503020204020204" charset="-122"/>
              <a:cs typeface="微软雅黑" panose="020B0503020204020204" charset="-122"/>
            </a:endParaRPr>
          </a:p>
          <a:p>
            <a:r>
              <a:rPr lang="ja-JP" altLang="en-US" sz="1400" dirty="0">
                <a:latin typeface="微软雅黑" panose="020B0503020204020204" charset="-122"/>
                <a:ea typeface="微软雅黑" panose="020B0503020204020204" charset="-122"/>
                <a:cs typeface="微软雅黑" panose="020B0503020204020204" charset="-122"/>
              </a:rPr>
              <a:t>・</a:t>
            </a:r>
            <a:r>
              <a:rPr lang="zh-CN" altLang="en-US" sz="1400" dirty="0">
                <a:latin typeface="微软雅黑" panose="020B0503020204020204" charset="-122"/>
                <a:ea typeface="微软雅黑" panose="020B0503020204020204" charset="-122"/>
                <a:cs typeface="微软雅黑" panose="020B0503020204020204" charset="-122"/>
              </a:rPr>
              <a:t>点胶量及流动方向难以控制，难以确保稳定的品质</a:t>
            </a:r>
            <a:endParaRPr lang="zh-CN" altLang="en-US" sz="1400" dirty="0">
              <a:latin typeface="微软雅黑" panose="020B0503020204020204" charset="-122"/>
              <a:ea typeface="微软雅黑" panose="020B0503020204020204" charset="-122"/>
              <a:cs typeface="微软雅黑" panose="020B0503020204020204" charset="-122"/>
            </a:endParaRPr>
          </a:p>
        </p:txBody>
      </p:sp>
      <p:grpSp>
        <p:nvGrpSpPr>
          <p:cNvPr id="55" name="グループ化 54"/>
          <p:cNvGrpSpPr/>
          <p:nvPr/>
        </p:nvGrpSpPr>
        <p:grpSpPr>
          <a:xfrm>
            <a:off x="572053" y="3638215"/>
            <a:ext cx="4978828" cy="1919960"/>
            <a:chOff x="-6239551" y="3201317"/>
            <a:chExt cx="4978828" cy="1919960"/>
          </a:xfrm>
        </p:grpSpPr>
        <p:pic>
          <p:nvPicPr>
            <p:cNvPr id="23" name="図 22"/>
            <p:cNvPicPr>
              <a:picLocks noChangeAspect="1"/>
            </p:cNvPicPr>
            <p:nvPr/>
          </p:nvPicPr>
          <p:blipFill>
            <a:blip r:embed="rId3"/>
            <a:srcRect l="5939" t="12010" r="3861" b="19703"/>
            <a:stretch>
              <a:fillRect/>
            </a:stretch>
          </p:blipFill>
          <p:spPr>
            <a:xfrm>
              <a:off x="-5064823" y="3201321"/>
              <a:ext cx="3804100" cy="1919956"/>
            </a:xfrm>
            <a:prstGeom prst="rect">
              <a:avLst/>
            </a:prstGeom>
          </p:spPr>
        </p:pic>
        <p:cxnSp>
          <p:nvCxnSpPr>
            <p:cNvPr id="10" name="直線コネクタ 9"/>
            <p:cNvCxnSpPr/>
            <p:nvPr/>
          </p:nvCxnSpPr>
          <p:spPr>
            <a:xfrm>
              <a:off x="-5064823" y="4371583"/>
              <a:ext cx="402058" cy="193110"/>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p:cNvSpPr txBox="1"/>
            <p:nvPr/>
          </p:nvSpPr>
          <p:spPr>
            <a:xfrm>
              <a:off x="-6239551" y="4095765"/>
              <a:ext cx="1803528" cy="460375"/>
            </a:xfrm>
            <a:prstGeom prst="rect">
              <a:avLst/>
            </a:prstGeom>
            <a:noFill/>
          </p:spPr>
          <p:txBody>
            <a:bodyPr wrap="square" lIns="108000" rIns="360000">
              <a:spAutoFit/>
            </a:bodyPr>
            <a:lstStyle>
              <a:defPPr>
                <a:defRPr lang="en-US"/>
              </a:defPPr>
              <a:lvl1pPr>
                <a:defRPr sz="1200">
                  <a:latin typeface="Meiryo" panose="020B0604030504040204" pitchFamily="50" charset="-128"/>
                  <a:ea typeface="Meiryo" panose="020B0604030504040204" pitchFamily="50" charset="-128"/>
                </a:defRPr>
              </a:lvl1pPr>
            </a:lstStyle>
            <a:p>
              <a:r>
                <a:rPr lang="zh-CN" altLang="ja-JP" dirty="0">
                  <a:latin typeface="微软雅黑" panose="020B0503020204020204" charset="-122"/>
                  <a:ea typeface="微软雅黑" panose="020B0503020204020204" charset="-122"/>
                </a:rPr>
                <a:t>液体向相邻元件扩散</a:t>
              </a:r>
              <a:endParaRPr lang="zh-CN" altLang="ja-JP" dirty="0">
                <a:latin typeface="微软雅黑" panose="020B0503020204020204" charset="-122"/>
                <a:ea typeface="微软雅黑" panose="020B0503020204020204" charset="-122"/>
              </a:endParaRPr>
            </a:p>
          </p:txBody>
        </p:sp>
        <p:sp>
          <p:nvSpPr>
            <p:cNvPr id="52" name="正方形/長方形 51"/>
            <p:cNvSpPr/>
            <p:nvPr/>
          </p:nvSpPr>
          <p:spPr>
            <a:xfrm>
              <a:off x="-4436023" y="3201318"/>
              <a:ext cx="390116" cy="7025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4283624" y="3851507"/>
              <a:ext cx="372727" cy="4885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台形 43"/>
            <p:cNvSpPr/>
            <p:nvPr/>
          </p:nvSpPr>
          <p:spPr>
            <a:xfrm rot="10800000">
              <a:off x="-4428072" y="3201317"/>
              <a:ext cx="740844" cy="687251"/>
            </a:xfrm>
            <a:prstGeom prst="trapezoid">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54" name="フローチャート: 結合子 53"/>
            <p:cNvSpPr/>
            <p:nvPr/>
          </p:nvSpPr>
          <p:spPr>
            <a:xfrm rot="20237021">
              <a:off x="-4312217" y="4240816"/>
              <a:ext cx="203441" cy="112392"/>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4172721" y="3813929"/>
              <a:ext cx="252000" cy="54000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BA41BD1A-B94C-48C9-ACE4-27AA229FC38E}" type="slidenum">
              <a:rPr lang="ja-JP" altLang="en-US" smtClean="0"/>
            </a:fld>
            <a:endParaRPr lang="ja-JP" altLang="en-US"/>
          </a:p>
        </p:txBody>
      </p:sp>
      <p:grpSp>
        <p:nvGrpSpPr>
          <p:cNvPr id="3" name="グループ化 2"/>
          <p:cNvGrpSpPr/>
          <p:nvPr/>
        </p:nvGrpSpPr>
        <p:grpSpPr>
          <a:xfrm>
            <a:off x="87682" y="-80388"/>
            <a:ext cx="6858000" cy="1269283"/>
            <a:chOff x="87682" y="-80388"/>
            <a:chExt cx="6858000" cy="1269283"/>
          </a:xfrm>
        </p:grpSpPr>
        <p:pic>
          <p:nvPicPr>
            <p:cNvPr id="4" name="図 3"/>
            <p:cNvPicPr>
              <a:picLocks noChangeAspect="1"/>
            </p:cNvPicPr>
            <p:nvPr/>
          </p:nvPicPr>
          <p:blipFill>
            <a:blip r:embed="rId1"/>
            <a:stretch>
              <a:fillRect/>
            </a:stretch>
          </p:blipFill>
          <p:spPr>
            <a:xfrm>
              <a:off x="87682" y="-80388"/>
              <a:ext cx="6858000" cy="1269283"/>
            </a:xfrm>
            <a:prstGeom prst="rect">
              <a:avLst/>
            </a:prstGeom>
          </p:spPr>
        </p:pic>
        <p:pic>
          <p:nvPicPr>
            <p:cNvPr id="5" name="図 4"/>
            <p:cNvPicPr>
              <a:picLocks noChangeAspect="1"/>
            </p:cNvPicPr>
            <p:nvPr/>
          </p:nvPicPr>
          <p:blipFill>
            <a:blip r:embed="rId2"/>
            <a:stretch>
              <a:fillRect/>
            </a:stretch>
          </p:blipFill>
          <p:spPr>
            <a:xfrm>
              <a:off x="127347" y="84224"/>
              <a:ext cx="522360" cy="296701"/>
            </a:xfrm>
            <a:prstGeom prst="rect">
              <a:avLst/>
            </a:prstGeom>
          </p:spPr>
        </p:pic>
        <p:sp>
          <p:nvSpPr>
            <p:cNvPr id="6" name="テキスト ボックス 5"/>
            <p:cNvSpPr txBox="1"/>
            <p:nvPr/>
          </p:nvSpPr>
          <p:spPr>
            <a:xfrm>
              <a:off x="649707" y="487066"/>
              <a:ext cx="5324552" cy="368300"/>
            </a:xfrm>
            <a:prstGeom prst="rect">
              <a:avLst/>
            </a:prstGeom>
            <a:noFill/>
          </p:spPr>
          <p:txBody>
            <a:bodyPr wrap="square" rtlCol="0">
              <a:spAutoFit/>
            </a:bodyPr>
            <a:lstStyle/>
            <a:p>
              <a:r>
                <a:rPr lang="zh-CN" altLang="en-US" b="1" dirty="0">
                  <a:latin typeface="微软雅黑" panose="020B0503020204020204" charset="-122"/>
                  <a:ea typeface="微软雅黑" panose="020B0503020204020204" charset="-122"/>
                  <a:cs typeface="宋体" panose="02010600030101010101" pitchFamily="2" charset="-122"/>
                  <a:sym typeface="+mn-ea"/>
                </a:rPr>
                <a:t>底部填充胶的微量化带来了什么变化？</a:t>
              </a:r>
              <a:endParaRPr lang="ja-JP" altLang="en-US" b="1" dirty="0">
                <a:solidFill>
                  <a:schemeClr val="bg1"/>
                </a:solidFill>
                <a:latin typeface="微软雅黑" panose="020B0503020204020204" charset="-122"/>
                <a:ea typeface="微软雅黑" panose="020B0503020204020204" charset="-122"/>
              </a:endParaRPr>
            </a:p>
          </p:txBody>
        </p:sp>
      </p:grpSp>
      <p:sp>
        <p:nvSpPr>
          <p:cNvPr id="8" name="テキスト ボックス 7"/>
          <p:cNvSpPr txBox="1"/>
          <p:nvPr/>
        </p:nvSpPr>
        <p:spPr>
          <a:xfrm>
            <a:off x="541153" y="1295373"/>
            <a:ext cx="6043808" cy="1599565"/>
          </a:xfrm>
          <a:prstGeom prst="rect">
            <a:avLst/>
          </a:prstGeom>
          <a:noFill/>
        </p:spPr>
        <p:txBody>
          <a:bodyPr wrap="square" lIns="108000" rIns="360000">
            <a:spAutoFit/>
          </a:bodyPr>
          <a:lstStyle>
            <a:defPPr>
              <a:defRPr lang="en-US"/>
            </a:defPPr>
            <a:lvl1pPr>
              <a:defRPr sz="1200">
                <a:latin typeface="Meiryo" panose="020B0604030504040204" pitchFamily="50" charset="-128"/>
                <a:ea typeface="Meiryo" panose="020B0604030504040204" pitchFamily="50" charset="-128"/>
              </a:defRPr>
            </a:lvl1pPr>
          </a:lstStyle>
          <a:p>
            <a:r>
              <a:rPr lang="zh-CN" altLang="en-US" sz="1400" dirty="0">
                <a:latin typeface="微软雅黑" panose="020B0503020204020204" charset="-122"/>
                <a:ea typeface="微软雅黑" panose="020B0503020204020204" charset="-122"/>
                <a:cs typeface="微软雅黑" panose="020B0503020204020204" charset="-122"/>
              </a:rPr>
              <a:t>当前所要求的工艺</a:t>
            </a:r>
            <a:endParaRPr lang="zh-CN" altLang="en-US" sz="1400" dirty="0">
              <a:latin typeface="微软雅黑" panose="020B0503020204020204" charset="-122"/>
              <a:ea typeface="微软雅黑" panose="020B0503020204020204" charset="-122"/>
              <a:cs typeface="微软雅黑" panose="020B0503020204020204" charset="-122"/>
            </a:endParaRPr>
          </a:p>
          <a:p>
            <a:r>
              <a:rPr lang="zh-CN" altLang="en-US" sz="1400" dirty="0">
                <a:latin typeface="微软雅黑" panose="020B0503020204020204" charset="-122"/>
                <a:ea typeface="微软雅黑" panose="020B0503020204020204" charset="-122"/>
                <a:cs typeface="微软雅黑" panose="020B0503020204020204" charset="-122"/>
              </a:rPr>
              <a:t>在当前的底部填充工艺中，所要求的不仅仅是单纯的</a:t>
            </a:r>
            <a:r>
              <a:rPr lang="en-US" altLang="zh-CN" sz="1400" dirty="0">
                <a:latin typeface="微软雅黑" panose="020B0503020204020204" charset="-122"/>
                <a:ea typeface="微软雅黑" panose="020B0503020204020204" charset="-122"/>
                <a:cs typeface="微软雅黑" panose="020B0503020204020204" charset="-122"/>
              </a:rPr>
              <a:t>“</a:t>
            </a:r>
            <a:r>
              <a:rPr lang="zh-CN" altLang="en-US" sz="1400" dirty="0">
                <a:latin typeface="微软雅黑" panose="020B0503020204020204" charset="-122"/>
                <a:ea typeface="微软雅黑" panose="020B0503020204020204" charset="-122"/>
                <a:cs typeface="微软雅黑" panose="020B0503020204020204" charset="-122"/>
              </a:rPr>
              <a:t>流入</a:t>
            </a:r>
            <a:r>
              <a:rPr lang="en-US" altLang="zh-CN" sz="1400" dirty="0">
                <a:latin typeface="微软雅黑" panose="020B0503020204020204" charset="-122"/>
                <a:ea typeface="微软雅黑" panose="020B0503020204020204" charset="-122"/>
                <a:cs typeface="微软雅黑" panose="020B0503020204020204" charset="-122"/>
              </a:rPr>
              <a:t>”</a:t>
            </a:r>
            <a:r>
              <a:rPr lang="zh-CN" altLang="en-US" sz="1400" dirty="0">
                <a:latin typeface="微软雅黑" panose="020B0503020204020204" charset="-122"/>
                <a:ea typeface="微软雅黑" panose="020B0503020204020204" charset="-122"/>
                <a:cs typeface="微软雅黑" panose="020B0503020204020204" charset="-122"/>
              </a:rPr>
              <a:t>，而是为了控制流动而进行的涂布。</a:t>
            </a:r>
            <a:br>
              <a:rPr lang="zh-CN" altLang="en-US" sz="1400" dirty="0">
                <a:latin typeface="微软雅黑" panose="020B0503020204020204" charset="-122"/>
                <a:ea typeface="微软雅黑" panose="020B0503020204020204" charset="-122"/>
                <a:cs typeface="微软雅黑" panose="020B0503020204020204" charset="-122"/>
              </a:rPr>
            </a:br>
            <a:endParaRPr lang="zh-CN" altLang="en-US" sz="1400" dirty="0">
              <a:latin typeface="微软雅黑" panose="020B0503020204020204" charset="-122"/>
              <a:ea typeface="微软雅黑" panose="020B0503020204020204" charset="-122"/>
              <a:cs typeface="微软雅黑" panose="020B0503020204020204" charset="-122"/>
            </a:endParaRPr>
          </a:p>
          <a:p>
            <a:r>
              <a:rPr lang="ja-JP" altLang="en-US" sz="1400" dirty="0">
                <a:latin typeface="微软雅黑" panose="020B0503020204020204" charset="-122"/>
                <a:ea typeface="微软雅黑" panose="020B0503020204020204" charset="-122"/>
                <a:cs typeface="微软雅黑" panose="020B0503020204020204" charset="-122"/>
              </a:rPr>
              <a:t>・</a:t>
            </a:r>
            <a:r>
              <a:rPr lang="zh-CN" altLang="ja-JP" sz="1400" dirty="0">
                <a:latin typeface="微软雅黑" panose="020B0503020204020204" charset="-122"/>
                <a:ea typeface="微软雅黑" panose="020B0503020204020204" charset="-122"/>
                <a:cs typeface="微软雅黑" panose="020B0503020204020204" charset="-122"/>
              </a:rPr>
              <a:t>以</a:t>
            </a:r>
            <a:r>
              <a:rPr lang="zh-CN" altLang="en-US" sz="1400" dirty="0">
                <a:latin typeface="微软雅黑" panose="020B0503020204020204" charset="-122"/>
                <a:ea typeface="微软雅黑" panose="020B0503020204020204" charset="-122"/>
                <a:cs typeface="微软雅黑" panose="020B0503020204020204" charset="-122"/>
              </a:rPr>
              <a:t>极小胶点进行微量涂布</a:t>
            </a:r>
            <a:endParaRPr lang="zh-CN" altLang="en-US" sz="1400" dirty="0">
              <a:latin typeface="微软雅黑" panose="020B0503020204020204" charset="-122"/>
              <a:ea typeface="微软雅黑" panose="020B0503020204020204" charset="-122"/>
              <a:cs typeface="微软雅黑" panose="020B0503020204020204" charset="-122"/>
            </a:endParaRPr>
          </a:p>
          <a:p>
            <a:r>
              <a:rPr lang="ja-JP" altLang="en-US" sz="1400" dirty="0">
                <a:latin typeface="微软雅黑" panose="020B0503020204020204" charset="-122"/>
                <a:ea typeface="微软雅黑" panose="020B0503020204020204" charset="-122"/>
                <a:cs typeface="微软雅黑" panose="020B0503020204020204" charset="-122"/>
                <a:sym typeface="+mn-ea"/>
              </a:rPr>
              <a:t>・</a:t>
            </a:r>
            <a:r>
              <a:rPr lang="zh-CN" altLang="ja-JP" sz="1400" dirty="0">
                <a:latin typeface="微软雅黑" panose="020B0503020204020204" charset="-122"/>
                <a:ea typeface="微软雅黑" panose="020B0503020204020204" charset="-122"/>
                <a:cs typeface="微软雅黑" panose="020B0503020204020204" charset="-122"/>
                <a:sym typeface="+mn-ea"/>
              </a:rPr>
              <a:t>分</a:t>
            </a:r>
            <a:r>
              <a:rPr lang="zh-CN" altLang="en-US" sz="1400" dirty="0">
                <a:latin typeface="微软雅黑" panose="020B0503020204020204" charset="-122"/>
                <a:ea typeface="微软雅黑" panose="020B0503020204020204" charset="-122"/>
                <a:cs typeface="微软雅黑" panose="020B0503020204020204" charset="-122"/>
              </a:rPr>
              <a:t>多次进行阶段性涂布（多点供给）</a:t>
            </a:r>
            <a:endParaRPr lang="zh-CN" altLang="en-US" sz="1400" dirty="0">
              <a:latin typeface="微软雅黑" panose="020B0503020204020204" charset="-122"/>
              <a:ea typeface="微软雅黑" panose="020B0503020204020204" charset="-122"/>
              <a:cs typeface="微软雅黑" panose="020B0503020204020204" charset="-122"/>
            </a:endParaRPr>
          </a:p>
          <a:p>
            <a:r>
              <a:rPr lang="ja-JP" altLang="en-US" sz="1400" dirty="0">
                <a:latin typeface="微软雅黑" panose="020B0503020204020204" charset="-122"/>
                <a:ea typeface="微软雅黑" panose="020B0503020204020204" charset="-122"/>
                <a:cs typeface="微软雅黑" panose="020B0503020204020204" charset="-122"/>
                <a:sym typeface="+mn-ea"/>
              </a:rPr>
              <a:t>・</a:t>
            </a:r>
            <a:r>
              <a:rPr lang="zh-CN" altLang="ja-JP" sz="1400" dirty="0">
                <a:latin typeface="微软雅黑" panose="020B0503020204020204" charset="-122"/>
                <a:ea typeface="微软雅黑" panose="020B0503020204020204" charset="-122"/>
                <a:cs typeface="微软雅黑" panose="020B0503020204020204" charset="-122"/>
                <a:sym typeface="+mn-ea"/>
              </a:rPr>
              <a:t>使</a:t>
            </a:r>
            <a:r>
              <a:rPr lang="zh-CN" altLang="en-US" sz="1400" dirty="0">
                <a:latin typeface="微软雅黑" panose="020B0503020204020204" charset="-122"/>
                <a:ea typeface="微软雅黑" panose="020B0503020204020204" charset="-122"/>
                <a:cs typeface="微软雅黑" panose="020B0503020204020204" charset="-122"/>
              </a:rPr>
              <a:t>树脂主见渗入到芯片下方的工艺设计</a:t>
            </a:r>
            <a:endParaRPr lang="zh-CN" altLang="en-US" sz="1400" dirty="0">
              <a:latin typeface="微软雅黑" panose="020B0503020204020204" charset="-122"/>
              <a:ea typeface="微软雅黑" panose="020B0503020204020204" charset="-122"/>
              <a:cs typeface="微软雅黑" panose="020B0503020204020204" charset="-122"/>
            </a:endParaRPr>
          </a:p>
        </p:txBody>
      </p:sp>
      <p:grpSp>
        <p:nvGrpSpPr>
          <p:cNvPr id="10" name="グループ化 9"/>
          <p:cNvGrpSpPr/>
          <p:nvPr/>
        </p:nvGrpSpPr>
        <p:grpSpPr>
          <a:xfrm>
            <a:off x="342900" y="5085942"/>
            <a:ext cx="6261152" cy="4394487"/>
            <a:chOff x="342900" y="5085942"/>
            <a:chExt cx="6261152" cy="4394487"/>
          </a:xfrm>
        </p:grpSpPr>
        <p:grpSp>
          <p:nvGrpSpPr>
            <p:cNvPr id="19" name="グループ化 18"/>
            <p:cNvGrpSpPr/>
            <p:nvPr/>
          </p:nvGrpSpPr>
          <p:grpSpPr>
            <a:xfrm>
              <a:off x="342900" y="5085942"/>
              <a:ext cx="6261152" cy="4394487"/>
              <a:chOff x="3311983" y="2453556"/>
              <a:chExt cx="6261152" cy="4394487"/>
            </a:xfrm>
          </p:grpSpPr>
          <p:pic>
            <p:nvPicPr>
              <p:cNvPr id="21" name="Picture 2" descr="EXJETによるアンダーフィル"/>
              <p:cNvPicPr>
                <a:picLocks noChangeAspect="1" noChangeArrowheads="1"/>
              </p:cNvPicPr>
              <p:nvPr/>
            </p:nvPicPr>
            <p:blipFill rotWithShape="1">
              <a:blip r:embed="rId3"/>
              <a:srcRect l="22756" b="17967"/>
              <a:stretch>
                <a:fillRect/>
              </a:stretch>
            </p:blipFill>
            <p:spPr bwMode="auto">
              <a:xfrm>
                <a:off x="6848588" y="4724509"/>
                <a:ext cx="2724547" cy="2123534"/>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3311983" y="2453556"/>
                <a:ext cx="3446304" cy="339889"/>
              </a:xfrm>
              <a:prstGeom prst="roundRect">
                <a:avLst/>
              </a:prstGeom>
            </p:spPr>
            <p:style>
              <a:lnRef idx="2">
                <a:schemeClr val="dk1">
                  <a:shade val="15000"/>
                </a:schemeClr>
              </a:lnRef>
              <a:fillRef idx="1">
                <a:schemeClr val="dk1"/>
              </a:fillRef>
              <a:effectRef idx="0">
                <a:schemeClr val="dk1"/>
              </a:effectRef>
              <a:fontRef idx="minor">
                <a:schemeClr val="lt1"/>
              </a:fontRef>
            </p:style>
            <p:txBody>
              <a:bodyPr wrap="square">
                <a:spAutoFit/>
              </a:bodyPr>
              <a:lstStyle/>
              <a:p>
                <a:pPr algn="ctr">
                  <a:buNone/>
                </a:pPr>
                <a:r>
                  <a:rPr lang="zh-CN" altLang="en-US" sz="1400" b="1" dirty="0">
                    <a:latin typeface="微软雅黑" panose="020B0503020204020204" charset="-122"/>
                    <a:ea typeface="微软雅黑" panose="020B0503020204020204" charset="-122"/>
                  </a:rPr>
                  <a:t>通过非接触式（喷射点胶）解决方案</a:t>
                </a:r>
                <a:endParaRPr lang="zh-CN" altLang="en-US" sz="1400" b="1" dirty="0">
                  <a:latin typeface="微软雅黑" panose="020B0503020204020204" charset="-122"/>
                  <a:ea typeface="微软雅黑" panose="020B0503020204020204" charset="-122"/>
                </a:endParaRPr>
              </a:p>
            </p:txBody>
          </p:sp>
          <p:graphicFrame>
            <p:nvGraphicFramePr>
              <p:cNvPr id="25" name="図表 24"/>
              <p:cNvGraphicFramePr/>
              <p:nvPr/>
            </p:nvGraphicFramePr>
            <p:xfrm>
              <a:off x="3377249" y="3057956"/>
              <a:ext cx="3192652" cy="3790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pic>
          <p:nvPicPr>
            <p:cNvPr id="27" name="図 26"/>
            <p:cNvPicPr>
              <a:picLocks noChangeAspect="1"/>
            </p:cNvPicPr>
            <p:nvPr/>
          </p:nvPicPr>
          <p:blipFill>
            <a:blip r:embed="rId9"/>
            <a:stretch>
              <a:fillRect/>
            </a:stretch>
          </p:blipFill>
          <p:spPr>
            <a:xfrm>
              <a:off x="4005516" y="5567771"/>
              <a:ext cx="2509584" cy="1411641"/>
            </a:xfrm>
            <a:prstGeom prst="rect">
              <a:avLst/>
            </a:prstGeom>
          </p:spPr>
        </p:pic>
      </p:grpSp>
      <p:grpSp>
        <p:nvGrpSpPr>
          <p:cNvPr id="36" name="グループ化 35"/>
          <p:cNvGrpSpPr/>
          <p:nvPr/>
        </p:nvGrpSpPr>
        <p:grpSpPr>
          <a:xfrm>
            <a:off x="397223" y="3097828"/>
            <a:ext cx="6235764" cy="1976332"/>
            <a:chOff x="397223" y="3097828"/>
            <a:chExt cx="6235764" cy="1976332"/>
          </a:xfrm>
        </p:grpSpPr>
        <p:cxnSp>
          <p:nvCxnSpPr>
            <p:cNvPr id="7" name="直線コネクタ 6"/>
            <p:cNvCxnSpPr/>
            <p:nvPr/>
          </p:nvCxnSpPr>
          <p:spPr>
            <a:xfrm>
              <a:off x="1129708" y="4046485"/>
              <a:ext cx="402058" cy="193110"/>
            </a:xfrm>
            <a:prstGeom prst="line">
              <a:avLst/>
            </a:prstGeom>
          </p:spPr>
          <p:style>
            <a:lnRef idx="1">
              <a:schemeClr val="dk1"/>
            </a:lnRef>
            <a:fillRef idx="0">
              <a:schemeClr val="dk1"/>
            </a:fillRef>
            <a:effectRef idx="0">
              <a:schemeClr val="dk1"/>
            </a:effectRef>
            <a:fontRef idx="minor">
              <a:schemeClr val="tx1"/>
            </a:fontRef>
          </p:style>
        </p:cxnSp>
        <p:pic>
          <p:nvPicPr>
            <p:cNvPr id="11" name="図 10"/>
            <p:cNvPicPr>
              <a:picLocks noChangeAspect="1"/>
            </p:cNvPicPr>
            <p:nvPr/>
          </p:nvPicPr>
          <p:blipFill>
            <a:blip r:embed="rId10"/>
            <a:srcRect t="29060" b="19103"/>
            <a:stretch>
              <a:fillRect/>
            </a:stretch>
          </p:blipFill>
          <p:spPr>
            <a:xfrm>
              <a:off x="1038325" y="3542899"/>
              <a:ext cx="4431066" cy="1531261"/>
            </a:xfrm>
            <a:prstGeom prst="rect">
              <a:avLst/>
            </a:prstGeom>
          </p:spPr>
        </p:pic>
        <p:sp>
          <p:nvSpPr>
            <p:cNvPr id="16" name="四角形: 角を丸くする 15"/>
            <p:cNvSpPr/>
            <p:nvPr/>
          </p:nvSpPr>
          <p:spPr>
            <a:xfrm>
              <a:off x="2572453" y="4335727"/>
              <a:ext cx="771826" cy="191228"/>
            </a:xfrm>
            <a:prstGeom prst="roundRect">
              <a:avLst/>
            </a:prstGeom>
            <a:solidFill>
              <a:srgbClr val="FEE1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p:cNvSpPr/>
            <p:nvPr/>
          </p:nvSpPr>
          <p:spPr>
            <a:xfrm>
              <a:off x="1549120" y="3211920"/>
              <a:ext cx="1437197" cy="409667"/>
            </a:xfrm>
            <a:prstGeom prst="roundRect">
              <a:avLst/>
            </a:prstGeom>
            <a:solidFill>
              <a:srgbClr val="DBDB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p:cNvSpPr/>
            <p:nvPr/>
          </p:nvSpPr>
          <p:spPr>
            <a:xfrm rot="10800000">
              <a:off x="2342980" y="3336400"/>
              <a:ext cx="318490" cy="196494"/>
            </a:xfrm>
            <a:prstGeom prst="triangl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0" name="正方形/長方形 29"/>
            <p:cNvSpPr/>
            <p:nvPr/>
          </p:nvSpPr>
          <p:spPr>
            <a:xfrm>
              <a:off x="1549120" y="3812917"/>
              <a:ext cx="683381" cy="7140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850569" y="3097828"/>
              <a:ext cx="2782418" cy="578444"/>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lIns="0" rIns="0">
              <a:spAutoFit/>
            </a:bodyPr>
            <a:lstStyle>
              <a:defPPr>
                <a:defRPr lang="en-US"/>
              </a:defPPr>
              <a:lvl1pPr>
                <a:defRPr sz="1600" b="1">
                  <a:latin typeface="Meiryo" panose="020B0604030504040204" pitchFamily="50" charset="-128"/>
                  <a:ea typeface="Meiryo" panose="020B0604030504040204" pitchFamily="50" charset="-128"/>
                </a:defRPr>
              </a:lvl1pPr>
            </a:lstStyle>
            <a:p>
              <a:pPr algn="ctr"/>
              <a:r>
                <a:rPr lang="zh-CN" altLang="en-US" sz="1400" dirty="0">
                  <a:latin typeface="微软雅黑" panose="020B0503020204020204" charset="-122"/>
                  <a:ea typeface="微软雅黑" panose="020B0503020204020204" charset="-122"/>
                </a:rPr>
                <a:t>通过改变涂布方式，可大幅改善微量涂布中的稳定性。</a:t>
              </a:r>
              <a:endParaRPr lang="zh-CN" altLang="en-US" sz="1400" dirty="0">
                <a:latin typeface="微软雅黑" panose="020B0503020204020204" charset="-122"/>
                <a:ea typeface="微软雅黑" panose="020B0503020204020204" charset="-122"/>
              </a:endParaRPr>
            </a:p>
          </p:txBody>
        </p:sp>
        <p:sp>
          <p:nvSpPr>
            <p:cNvPr id="35" name="正方形/長方形 34"/>
            <p:cNvSpPr/>
            <p:nvPr/>
          </p:nvSpPr>
          <p:spPr>
            <a:xfrm>
              <a:off x="1408857" y="3731895"/>
              <a:ext cx="1158619" cy="7942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台形 32"/>
            <p:cNvSpPr/>
            <p:nvPr/>
          </p:nvSpPr>
          <p:spPr>
            <a:xfrm>
              <a:off x="2540688" y="4330272"/>
              <a:ext cx="120782" cy="195875"/>
            </a:xfrm>
            <a:prstGeom prst="trapezoid">
              <a:avLst/>
            </a:prstGeom>
            <a:solidFill>
              <a:srgbClr val="FEE11B"/>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0" name="楕円 19"/>
            <p:cNvSpPr/>
            <p:nvPr/>
          </p:nvSpPr>
          <p:spPr>
            <a:xfrm>
              <a:off x="2423476" y="4139852"/>
              <a:ext cx="144000" cy="144000"/>
            </a:xfrm>
            <a:prstGeom prst="ellipse">
              <a:avLst/>
            </a:prstGeom>
            <a:solidFill>
              <a:srgbClr val="FEE1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楕円 22"/>
            <p:cNvSpPr/>
            <p:nvPr/>
          </p:nvSpPr>
          <p:spPr>
            <a:xfrm>
              <a:off x="2423476" y="3941480"/>
              <a:ext cx="144000" cy="144000"/>
            </a:xfrm>
            <a:prstGeom prst="ellipse">
              <a:avLst/>
            </a:prstGeom>
            <a:solidFill>
              <a:srgbClr val="FEE1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楕円 25"/>
            <p:cNvSpPr/>
            <p:nvPr/>
          </p:nvSpPr>
          <p:spPr>
            <a:xfrm>
              <a:off x="2423476" y="3741468"/>
              <a:ext cx="144000" cy="144000"/>
            </a:xfrm>
            <a:prstGeom prst="ellipse">
              <a:avLst/>
            </a:prstGeom>
            <a:solidFill>
              <a:srgbClr val="FEE1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四角形: 角を丸くする 30"/>
            <p:cNvSpPr/>
            <p:nvPr/>
          </p:nvSpPr>
          <p:spPr>
            <a:xfrm>
              <a:off x="1736875" y="3815639"/>
              <a:ext cx="463861" cy="720089"/>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4" name="二等辺三角形 33"/>
            <p:cNvSpPr/>
            <p:nvPr/>
          </p:nvSpPr>
          <p:spPr>
            <a:xfrm>
              <a:off x="2457042" y="4333674"/>
              <a:ext cx="220868" cy="190420"/>
            </a:xfrm>
            <a:prstGeom prst="triangle">
              <a:avLst/>
            </a:prstGeom>
            <a:solidFill>
              <a:srgbClr val="FEE1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97223" y="3700431"/>
              <a:ext cx="1803528" cy="460375"/>
            </a:xfrm>
            <a:prstGeom prst="rect">
              <a:avLst/>
            </a:prstGeom>
            <a:noFill/>
          </p:spPr>
          <p:txBody>
            <a:bodyPr wrap="square" lIns="108000" rIns="360000">
              <a:spAutoFit/>
            </a:bodyPr>
            <a:lstStyle>
              <a:defPPr>
                <a:defRPr lang="en-US"/>
              </a:defPPr>
              <a:lvl1pPr>
                <a:defRPr sz="1200">
                  <a:latin typeface="Meiryo" panose="020B0604030504040204" pitchFamily="50" charset="-128"/>
                  <a:ea typeface="Meiryo" panose="020B0604030504040204" pitchFamily="50" charset="-128"/>
                </a:defRPr>
              </a:lvl1pPr>
            </a:lstStyle>
            <a:p>
              <a:r>
                <a:rPr lang="zh-CN" dirty="0">
                  <a:latin typeface="微软雅黑" panose="020B0503020204020204" charset="-122"/>
                  <a:ea typeface="微软雅黑" panose="020B0503020204020204" charset="-122"/>
                </a:rPr>
                <a:t>避免点胶沾染相邻元件</a:t>
              </a:r>
              <a:endParaRPr lang="zh-CN" dirty="0">
                <a:latin typeface="微软雅黑" panose="020B0503020204020204" charset="-122"/>
                <a:ea typeface="微软雅黑" panose="020B0503020204020204" charset="-122"/>
              </a:endParaRPr>
            </a:p>
          </p:txBody>
        </p:sp>
        <p:cxnSp>
          <p:nvCxnSpPr>
            <p:cNvPr id="22" name="直線コネクタ 21"/>
            <p:cNvCxnSpPr/>
            <p:nvPr/>
          </p:nvCxnSpPr>
          <p:spPr>
            <a:xfrm flipH="1" flipV="1">
              <a:off x="1271975" y="4239595"/>
              <a:ext cx="526854" cy="145718"/>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p:cNvSpPr txBox="1"/>
          <p:nvPr/>
        </p:nvSpPr>
        <p:spPr>
          <a:xfrm>
            <a:off x="4843463" y="9181397"/>
            <a:ext cx="1543050" cy="527403"/>
          </a:xfrm>
          <a:prstGeom prst="rect">
            <a:avLst/>
          </a:prstGeom>
        </p:spPr>
        <p:txBody>
          <a:bodyPr vert="horz" lIns="91440" tIns="45720" rIns="91440" bIns="45720" rtlCol="0" anchor="ctr"/>
          <a:lstStyle>
            <a:defPPr>
              <a:defRPr lang="en-US"/>
            </a:defPPr>
            <a:lvl1pPr marL="0" algn="r" defTabSz="457200" rtl="0" eaLnBrk="1" latinLnBrk="0" hangingPunct="1">
              <a:defRPr sz="675"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B5721E0-7181-4DE3-8D9B-7F0ED3E57222}" type="slidenum">
              <a:rPr kumimoji="1" lang="ja-JP" altLang="en-US" sz="900" smtClean="0">
                <a:solidFill>
                  <a:prstClr val="black">
                    <a:tint val="75000"/>
                  </a:prstClr>
                </a:solidFill>
                <a:latin typeface="Calibri" panose="020F0502020204030204"/>
                <a:ea typeface="Yu Gothic" panose="020B0400000000000000" pitchFamily="50" charset="-128"/>
              </a:rPr>
            </a:fld>
            <a:endParaRPr kumimoji="1" lang="ja-JP" altLang="en-US" sz="900">
              <a:solidFill>
                <a:prstClr val="black">
                  <a:tint val="75000"/>
                </a:prstClr>
              </a:solidFill>
              <a:latin typeface="Calibri" panose="020F0502020204030204"/>
              <a:ea typeface="Yu Gothic" panose="020B0400000000000000" pitchFamily="50" charset="-128"/>
            </a:endParaRPr>
          </a:p>
        </p:txBody>
      </p:sp>
      <p:grpSp>
        <p:nvGrpSpPr>
          <p:cNvPr id="18" name="グループ化 17"/>
          <p:cNvGrpSpPr/>
          <p:nvPr/>
        </p:nvGrpSpPr>
        <p:grpSpPr>
          <a:xfrm>
            <a:off x="382317" y="3793036"/>
            <a:ext cx="3563188" cy="574773"/>
            <a:chOff x="87902" y="2068044"/>
            <a:chExt cx="3563188" cy="574773"/>
          </a:xfrm>
        </p:grpSpPr>
        <p:sp>
          <p:nvSpPr>
            <p:cNvPr id="20" name="四角形: 角を丸くする 19"/>
            <p:cNvSpPr/>
            <p:nvPr/>
          </p:nvSpPr>
          <p:spPr>
            <a:xfrm>
              <a:off x="87902" y="2077555"/>
              <a:ext cx="1678214" cy="565262"/>
            </a:xfrm>
            <a:prstGeom prst="roundRect">
              <a:avLst/>
            </a:prstGeom>
            <a:solidFill>
              <a:srgbClr val="FA4A0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zh-CN" sz="1400" b="1" dirty="0">
                  <a:solidFill>
                    <a:schemeClr val="bg1"/>
                  </a:solidFill>
                  <a:latin typeface="微软雅黑" panose="020B0503020204020204" charset="-122"/>
                  <a:ea typeface="微软雅黑" panose="020B0503020204020204" charset="-122"/>
                </a:rPr>
                <a:t>微量结构的稳定形成</a:t>
              </a:r>
              <a:endParaRPr kumimoji="1" lang="zh-CN" sz="1400" b="1" dirty="0">
                <a:solidFill>
                  <a:schemeClr val="bg1"/>
                </a:solidFill>
                <a:latin typeface="微软雅黑" panose="020B0503020204020204" charset="-122"/>
                <a:ea typeface="微软雅黑" panose="020B0503020204020204" charset="-122"/>
              </a:endParaRPr>
            </a:p>
          </p:txBody>
        </p:sp>
        <p:sp>
          <p:nvSpPr>
            <p:cNvPr id="19" name="四角形: 角を丸くする 18"/>
            <p:cNvSpPr/>
            <p:nvPr/>
          </p:nvSpPr>
          <p:spPr>
            <a:xfrm>
              <a:off x="1809764" y="2068044"/>
              <a:ext cx="1841326" cy="565261"/>
            </a:xfrm>
            <a:prstGeom prst="roundRect">
              <a:avLst/>
            </a:prstGeom>
            <a:solidFill>
              <a:srgbClr val="FA4A0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zh-CN" altLang="ja-JP" sz="1400" b="1" dirty="0">
                  <a:solidFill>
                    <a:schemeClr val="bg1"/>
                  </a:solidFill>
                  <a:latin typeface="微软雅黑" panose="020B0503020204020204" charset="-122"/>
                  <a:ea typeface="微软雅黑" panose="020B0503020204020204" charset="-122"/>
                </a:rPr>
                <a:t>不易受工作高度波动的影响</a:t>
              </a:r>
              <a:endParaRPr kumimoji="1" lang="zh-CN" altLang="ja-JP" sz="1400" b="1" dirty="0">
                <a:solidFill>
                  <a:schemeClr val="bg1"/>
                </a:solidFill>
                <a:latin typeface="微软雅黑" panose="020B0503020204020204" charset="-122"/>
                <a:ea typeface="微软雅黑" panose="020B0503020204020204" charset="-122"/>
              </a:endParaRPr>
            </a:p>
          </p:txBody>
        </p:sp>
      </p:grpSp>
      <p:sp>
        <p:nvSpPr>
          <p:cNvPr id="23" name="テキスト ボックス 22"/>
          <p:cNvSpPr txBox="1"/>
          <p:nvPr/>
        </p:nvSpPr>
        <p:spPr>
          <a:xfrm>
            <a:off x="474494" y="1702192"/>
            <a:ext cx="3376134" cy="460375"/>
          </a:xfrm>
          <a:prstGeom prst="rect">
            <a:avLst/>
          </a:pr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defPPr>
              <a:defRPr lang="en-US"/>
            </a:defPPr>
            <a:lvl1pPr>
              <a:lnSpc>
                <a:spcPct val="150000"/>
              </a:lnSpc>
              <a:buNone/>
              <a:defRPr sz="1600" b="1" i="0">
                <a:solidFill>
                  <a:srgbClr val="121212"/>
                </a:solidFill>
                <a:effectLst/>
                <a:latin typeface="Meiryo" panose="020B0604030504040204" pitchFamily="50" charset="-128"/>
                <a:ea typeface="Meiryo"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zh-CN" altLang="en-US" dirty="0">
                <a:latin typeface="微软雅黑" panose="020B0503020204020204" charset="-122"/>
                <a:ea typeface="微软雅黑" panose="020B0503020204020204" charset="-122"/>
                <a:cs typeface="微软雅黑" panose="020B0503020204020204" charset="-122"/>
              </a:rPr>
              <a:t>压电驱动式喷射点胶阀</a:t>
            </a:r>
            <a:r>
              <a:rPr lang="en-US" altLang="zh-CN" dirty="0">
                <a:latin typeface="微软雅黑" panose="020B0503020204020204" charset="-122"/>
                <a:ea typeface="微软雅黑" panose="020B0503020204020204" charset="-122"/>
                <a:cs typeface="微软雅黑" panose="020B0503020204020204" charset="-122"/>
              </a:rPr>
              <a:t> EXJET</a:t>
            </a:r>
            <a:endParaRPr lang="en-US" altLang="zh-CN" dirty="0">
              <a:latin typeface="微软雅黑" panose="020B0503020204020204" charset="-122"/>
              <a:ea typeface="微软雅黑" panose="020B0503020204020204" charset="-122"/>
              <a:cs typeface="微软雅黑" panose="020B0503020204020204" charset="-122"/>
            </a:endParaRPr>
          </a:p>
        </p:txBody>
      </p:sp>
      <p:sp>
        <p:nvSpPr>
          <p:cNvPr id="24" name="テキスト ボックス 23"/>
          <p:cNvSpPr txBox="1"/>
          <p:nvPr/>
        </p:nvSpPr>
        <p:spPr>
          <a:xfrm>
            <a:off x="382317" y="2559256"/>
            <a:ext cx="3726227" cy="1241425"/>
          </a:xfrm>
          <a:prstGeom prst="rect">
            <a:avLst/>
          </a:prstGeom>
          <a:noFill/>
        </p:spPr>
        <p:txBody>
          <a:bodyPr wrap="square">
            <a:spAutoFit/>
          </a:bodyPr>
          <a:lstStyle/>
          <a:p>
            <a:pPr marL="171450" indent="-171450" algn="l">
              <a:spcAft>
                <a:spcPts val="750"/>
              </a:spcAft>
              <a:buFont typeface="Arial" panose="020B0604020202020204" pitchFamily="34" charset="0"/>
              <a:buChar char="•"/>
            </a:pPr>
            <a:r>
              <a:rPr lang="zh-CN" altLang="en-US" sz="1400" b="1" i="0" dirty="0">
                <a:solidFill>
                  <a:srgbClr val="4A4A4A"/>
                </a:solidFill>
                <a:effectLst/>
                <a:latin typeface="微软雅黑" panose="020B0503020204020204" charset="-122"/>
                <a:ea typeface="微软雅黑" panose="020B0503020204020204" charset="-122"/>
                <a:cs typeface="微软雅黑" panose="020B0503020204020204" charset="-122"/>
              </a:rPr>
              <a:t>最高</a:t>
            </a:r>
            <a:r>
              <a:rPr lang="en-US" altLang="zh-CN" sz="1400" b="1" i="0" dirty="0">
                <a:solidFill>
                  <a:srgbClr val="4A4A4A"/>
                </a:solidFill>
                <a:effectLst/>
                <a:latin typeface="微软雅黑" panose="020B0503020204020204" charset="-122"/>
                <a:ea typeface="微软雅黑" panose="020B0503020204020204" charset="-122"/>
                <a:cs typeface="微软雅黑" panose="020B0503020204020204" charset="-122"/>
              </a:rPr>
              <a:t> 2,500Hz </a:t>
            </a:r>
            <a:r>
              <a:rPr lang="zh-CN" altLang="en-US" sz="1400" b="1" i="0" dirty="0">
                <a:solidFill>
                  <a:srgbClr val="4A4A4A"/>
                </a:solidFill>
                <a:effectLst/>
                <a:latin typeface="微软雅黑" panose="020B0503020204020204" charset="-122"/>
                <a:ea typeface="微软雅黑" panose="020B0503020204020204" charset="-122"/>
                <a:cs typeface="微软雅黑" panose="020B0503020204020204" charset="-122"/>
              </a:rPr>
              <a:t>的高速吐出</a:t>
            </a:r>
            <a:endParaRPr lang="zh-CN" altLang="en-US" sz="1400" b="1" i="0" dirty="0">
              <a:solidFill>
                <a:srgbClr val="4A4A4A"/>
              </a:solidFill>
              <a:effectLst/>
              <a:latin typeface="微软雅黑" panose="020B0503020204020204" charset="-122"/>
              <a:ea typeface="微软雅黑" panose="020B0503020204020204" charset="-122"/>
              <a:cs typeface="微软雅黑" panose="020B0503020204020204" charset="-122"/>
            </a:endParaRPr>
          </a:p>
          <a:p>
            <a:pPr marL="171450" indent="-171450" algn="l">
              <a:spcAft>
                <a:spcPts val="750"/>
              </a:spcAft>
              <a:buFont typeface="Arial" panose="020B0604020202020204" pitchFamily="34" charset="0"/>
              <a:buChar char="•"/>
            </a:pPr>
            <a:r>
              <a:rPr lang="zh-CN" altLang="en-US" sz="1400" b="1" i="0" dirty="0">
                <a:solidFill>
                  <a:srgbClr val="4A4A4A"/>
                </a:solidFill>
                <a:effectLst/>
                <a:latin typeface="微软雅黑" panose="020B0503020204020204" charset="-122"/>
                <a:ea typeface="微软雅黑" panose="020B0503020204020204" charset="-122"/>
                <a:cs typeface="微软雅黑" panose="020B0503020204020204" charset="-122"/>
              </a:rPr>
              <a:t>支持最高</a:t>
            </a:r>
            <a:r>
              <a:rPr lang="en-US" altLang="zh-CN" sz="1400" b="1" i="0" dirty="0">
                <a:solidFill>
                  <a:srgbClr val="4A4A4A"/>
                </a:solidFill>
                <a:effectLst/>
                <a:latin typeface="微软雅黑" panose="020B0503020204020204" charset="-122"/>
                <a:ea typeface="微软雅黑" panose="020B0503020204020204" charset="-122"/>
                <a:cs typeface="微软雅黑" panose="020B0503020204020204" charset="-122"/>
              </a:rPr>
              <a:t> 300,000mPa</a:t>
            </a:r>
            <a:r>
              <a:rPr lang="ja-JP" altLang="en-US" sz="1400" b="1" i="0" dirty="0">
                <a:solidFill>
                  <a:srgbClr val="4A4A4A"/>
                </a:solidFill>
                <a:effectLst/>
                <a:latin typeface="微软雅黑" panose="020B0503020204020204" charset="-122"/>
                <a:ea typeface="微软雅黑" panose="020B0503020204020204" charset="-122"/>
                <a:cs typeface="微软雅黑" panose="020B0503020204020204" charset="-122"/>
              </a:rPr>
              <a:t>・</a:t>
            </a:r>
            <a:r>
              <a:rPr lang="en-US" altLang="zh-CN" sz="1400" b="1" i="0" dirty="0">
                <a:solidFill>
                  <a:srgbClr val="4A4A4A"/>
                </a:solidFill>
                <a:effectLst/>
                <a:latin typeface="微软雅黑" panose="020B0503020204020204" charset="-122"/>
                <a:ea typeface="微软雅黑" panose="020B0503020204020204" charset="-122"/>
                <a:cs typeface="微软雅黑" panose="020B0503020204020204" charset="-122"/>
              </a:rPr>
              <a:t>s </a:t>
            </a:r>
            <a:r>
              <a:rPr lang="zh-CN" altLang="en-US" sz="1400" b="1" i="0" dirty="0">
                <a:solidFill>
                  <a:srgbClr val="4A4A4A"/>
                </a:solidFill>
                <a:effectLst/>
                <a:latin typeface="微软雅黑" panose="020B0503020204020204" charset="-122"/>
                <a:ea typeface="微软雅黑" panose="020B0503020204020204" charset="-122"/>
                <a:cs typeface="微软雅黑" panose="020B0503020204020204" charset="-122"/>
              </a:rPr>
              <a:t>的高粘度材料</a:t>
            </a:r>
            <a:endParaRPr lang="zh-CN" altLang="en-US" sz="1400" b="1" i="0" dirty="0">
              <a:solidFill>
                <a:srgbClr val="4A4A4A"/>
              </a:solidFill>
              <a:effectLst/>
              <a:latin typeface="微软雅黑" panose="020B0503020204020204" charset="-122"/>
              <a:ea typeface="微软雅黑" panose="020B0503020204020204" charset="-122"/>
              <a:cs typeface="微软雅黑" panose="020B0503020204020204" charset="-122"/>
            </a:endParaRPr>
          </a:p>
          <a:p>
            <a:pPr marL="171450" indent="-171450" algn="l">
              <a:spcAft>
                <a:spcPts val="750"/>
              </a:spcAft>
              <a:buFont typeface="Arial" panose="020B0604020202020204" pitchFamily="34" charset="0"/>
              <a:buChar char="•"/>
            </a:pPr>
            <a:r>
              <a:rPr lang="zh-CN" altLang="en-US" sz="1400" b="1" i="0" dirty="0">
                <a:solidFill>
                  <a:srgbClr val="FF0000"/>
                </a:solidFill>
                <a:effectLst/>
                <a:latin typeface="微软雅黑" panose="020B0503020204020204" charset="-122"/>
                <a:ea typeface="微软雅黑" panose="020B0503020204020204" charset="-122"/>
                <a:cs typeface="微软雅黑" panose="020B0503020204020204" charset="-122"/>
              </a:rPr>
              <a:t>最小</a:t>
            </a:r>
            <a:r>
              <a:rPr lang="en-US" altLang="zh-CN" sz="1400" b="1" i="0" dirty="0">
                <a:solidFill>
                  <a:srgbClr val="FF0000"/>
                </a:solidFill>
                <a:effectLst/>
                <a:latin typeface="微软雅黑" panose="020B0503020204020204" charset="-122"/>
                <a:ea typeface="微软雅黑" panose="020B0503020204020204" charset="-122"/>
                <a:cs typeface="微软雅黑" panose="020B0503020204020204" charset="-122"/>
              </a:rPr>
              <a:t> 0.5nl/Φ0.1mm </a:t>
            </a:r>
            <a:r>
              <a:rPr lang="zh-CN" altLang="en-US" sz="1400" b="1" i="0" dirty="0">
                <a:solidFill>
                  <a:srgbClr val="FF0000"/>
                </a:solidFill>
                <a:effectLst/>
                <a:latin typeface="微软雅黑" panose="020B0503020204020204" charset="-122"/>
                <a:ea typeface="微软雅黑" panose="020B0503020204020204" charset="-122"/>
                <a:cs typeface="微软雅黑" panose="020B0503020204020204" charset="-122"/>
              </a:rPr>
              <a:t>微小胶点成型</a:t>
            </a:r>
            <a:endParaRPr lang="zh-CN" altLang="en-US" sz="1400" b="1" i="0" dirty="0">
              <a:solidFill>
                <a:srgbClr val="FF0000"/>
              </a:solidFill>
              <a:effectLst/>
              <a:latin typeface="微软雅黑" panose="020B0503020204020204" charset="-122"/>
              <a:ea typeface="微软雅黑" panose="020B0503020204020204" charset="-122"/>
              <a:cs typeface="微软雅黑" panose="020B0503020204020204" charset="-122"/>
            </a:endParaRPr>
          </a:p>
          <a:p>
            <a:pPr marL="171450" indent="-171450" algn="l">
              <a:spcAft>
                <a:spcPts val="750"/>
              </a:spcAft>
              <a:buFont typeface="Arial" panose="020B0604020202020204" pitchFamily="34" charset="0"/>
              <a:buChar char="•"/>
            </a:pPr>
            <a:r>
              <a:rPr lang="zh-CN" altLang="en-US" sz="1400" b="1" i="0" dirty="0">
                <a:solidFill>
                  <a:srgbClr val="4A4A4A"/>
                </a:solidFill>
                <a:effectLst/>
                <a:latin typeface="微软雅黑" panose="020B0503020204020204" charset="-122"/>
                <a:ea typeface="微软雅黑" panose="020B0503020204020204" charset="-122"/>
                <a:cs typeface="微软雅黑" panose="020B0503020204020204" charset="-122"/>
              </a:rPr>
              <a:t>最高</a:t>
            </a:r>
            <a:r>
              <a:rPr lang="en-US" altLang="zh-CN" sz="1400" b="1" i="0" dirty="0">
                <a:solidFill>
                  <a:srgbClr val="4A4A4A"/>
                </a:solidFill>
                <a:effectLst/>
                <a:latin typeface="微软雅黑" panose="020B0503020204020204" charset="-122"/>
                <a:ea typeface="微软雅黑" panose="020B0503020204020204" charset="-122"/>
                <a:cs typeface="微软雅黑" panose="020B0503020204020204" charset="-122"/>
              </a:rPr>
              <a:t> 375mm/s </a:t>
            </a:r>
            <a:r>
              <a:rPr lang="zh-CN" altLang="en-US" sz="1400" b="1" i="0" dirty="0">
                <a:solidFill>
                  <a:srgbClr val="4A4A4A"/>
                </a:solidFill>
                <a:effectLst/>
                <a:latin typeface="微软雅黑" panose="020B0503020204020204" charset="-122"/>
                <a:ea typeface="微软雅黑" panose="020B0503020204020204" charset="-122"/>
                <a:cs typeface="微软雅黑" panose="020B0503020204020204" charset="-122"/>
              </a:rPr>
              <a:t>高速线型涂布</a:t>
            </a:r>
            <a:endParaRPr lang="zh-CN" altLang="en-US" sz="1400" b="1" i="0" dirty="0">
              <a:solidFill>
                <a:srgbClr val="4A4A4A"/>
              </a:solidFill>
              <a:effectLst/>
              <a:latin typeface="微软雅黑" panose="020B0503020204020204" charset="-122"/>
              <a:ea typeface="微软雅黑" panose="020B0503020204020204" charset="-122"/>
              <a:cs typeface="微软雅黑" panose="020B0503020204020204" charset="-122"/>
            </a:endParaRPr>
          </a:p>
        </p:txBody>
      </p:sp>
      <p:pic>
        <p:nvPicPr>
          <p:cNvPr id="32" name="図 31"/>
          <p:cNvPicPr>
            <a:picLocks noChangeAspect="1"/>
          </p:cNvPicPr>
          <p:nvPr/>
        </p:nvPicPr>
        <p:blipFill>
          <a:blip r:embed="rId1"/>
          <a:stretch>
            <a:fillRect/>
          </a:stretch>
        </p:blipFill>
        <p:spPr>
          <a:xfrm>
            <a:off x="299448" y="4456268"/>
            <a:ext cx="3726227" cy="2497035"/>
          </a:xfrm>
          <a:prstGeom prst="rect">
            <a:avLst/>
          </a:prstGeom>
        </p:spPr>
      </p:pic>
      <p:graphicFrame>
        <p:nvGraphicFramePr>
          <p:cNvPr id="33" name="表 32"/>
          <p:cNvGraphicFramePr>
            <a:graphicFrameLocks noGrp="1"/>
          </p:cNvGraphicFramePr>
          <p:nvPr/>
        </p:nvGraphicFramePr>
        <p:xfrm>
          <a:off x="4332154" y="5303581"/>
          <a:ext cx="2206801" cy="1274335"/>
        </p:xfrm>
        <a:graphic>
          <a:graphicData uri="http://schemas.openxmlformats.org/drawingml/2006/table">
            <a:tbl>
              <a:tblPr/>
              <a:tblGrid>
                <a:gridCol w="1093088"/>
                <a:gridCol w="1113713"/>
              </a:tblGrid>
              <a:tr h="254867">
                <a:tc>
                  <a:txBody>
                    <a:bodyPr/>
                    <a:lstStyle/>
                    <a:p>
                      <a:pPr algn="ctr" fontAlgn="ctr">
                        <a:buNone/>
                      </a:pPr>
                      <a:r>
                        <a:rPr lang="zh-CN" altLang="en-US" sz="1200" b="0" i="0" u="none" strike="noStrike" dirty="0">
                          <a:solidFill>
                            <a:srgbClr val="000000"/>
                          </a:solidFill>
                          <a:effectLst/>
                          <a:latin typeface="Meiryo" panose="020B0604030504040204" pitchFamily="50" charset="-128"/>
                          <a:ea typeface="宋体" panose="02010600030101010101" pitchFamily="2" charset="-122"/>
                        </a:rPr>
                        <a:t>平均值</a:t>
                      </a:r>
                      <a:endParaRPr lang="zh-CN" altLang="en-US" sz="1200" b="0" i="0" u="none" strike="noStrike" dirty="0">
                        <a:solidFill>
                          <a:srgbClr val="000000"/>
                        </a:solidFill>
                        <a:effectLst/>
                        <a:latin typeface="Meiryo" panose="020B0604030504040204" pitchFamily="50" charset="-128"/>
                        <a:ea typeface="宋体" panose="02010600030101010101" pitchFamily="2" charset="-122"/>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b="0" i="0" u="none" strike="noStrike" dirty="0">
                          <a:solidFill>
                            <a:srgbClr val="000000"/>
                          </a:solidFill>
                          <a:effectLst/>
                          <a:latin typeface="Meiryo" panose="020B0604030504040204" pitchFamily="50" charset="-128"/>
                          <a:ea typeface="Meiryo" panose="020B0604030504040204" pitchFamily="50" charset="-128"/>
                        </a:rPr>
                        <a:t>0.108mm</a:t>
                      </a:r>
                      <a:endParaRPr lang="en-US" sz="1200" b="0" i="0" u="none" strike="noStrike" dirty="0">
                        <a:solidFill>
                          <a:srgbClr val="000000"/>
                        </a:solidFill>
                        <a:effectLst/>
                        <a:latin typeface="Meiryo" panose="020B0604030504040204" pitchFamily="50" charset="-128"/>
                        <a:ea typeface="Meiryo"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4867">
                <a:tc>
                  <a:txBody>
                    <a:bodyPr/>
                    <a:lstStyle/>
                    <a:p>
                      <a:pPr algn="ctr" fontAlgn="ctr">
                        <a:buNone/>
                      </a:pPr>
                      <a:r>
                        <a:rPr lang="zh-CN" altLang="en-US" sz="1200" b="0" i="0" u="none" strike="noStrike" dirty="0">
                          <a:solidFill>
                            <a:srgbClr val="000000"/>
                          </a:solidFill>
                          <a:effectLst/>
                          <a:latin typeface="Meiryo" panose="020B0604030504040204" pitchFamily="50" charset="-128"/>
                          <a:ea typeface="宋体" panose="02010600030101010101" pitchFamily="2" charset="-122"/>
                        </a:rPr>
                        <a:t>最大值</a:t>
                      </a:r>
                      <a:endParaRPr lang="zh-CN" altLang="en-US" sz="1200" b="0" i="0" u="none" strike="noStrike" dirty="0">
                        <a:solidFill>
                          <a:srgbClr val="000000"/>
                        </a:solidFill>
                        <a:effectLst/>
                        <a:latin typeface="Meiryo" panose="020B0604030504040204" pitchFamily="50" charset="-128"/>
                        <a:ea typeface="宋体" panose="02010600030101010101" pitchFamily="2" charset="-122"/>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b="0" i="0" u="none" strike="noStrike">
                          <a:solidFill>
                            <a:srgbClr val="000000"/>
                          </a:solidFill>
                          <a:effectLst/>
                          <a:latin typeface="Meiryo" panose="020B0604030504040204" pitchFamily="50" charset="-128"/>
                          <a:ea typeface="Meiryo" panose="020B0604030504040204" pitchFamily="50" charset="-128"/>
                        </a:rPr>
                        <a:t>0.111mm</a:t>
                      </a:r>
                      <a:endParaRPr lang="en-US" sz="1200" b="0" i="0" u="none" strike="noStrike">
                        <a:solidFill>
                          <a:srgbClr val="000000"/>
                        </a:solidFill>
                        <a:effectLst/>
                        <a:latin typeface="Meiryo" panose="020B0604030504040204" pitchFamily="50" charset="-128"/>
                        <a:ea typeface="Meiryo"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4867">
                <a:tc>
                  <a:txBody>
                    <a:bodyPr/>
                    <a:lstStyle/>
                    <a:p>
                      <a:pPr algn="ctr" fontAlgn="ctr">
                        <a:buNone/>
                      </a:pPr>
                      <a:r>
                        <a:rPr lang="zh-CN" altLang="en-US" sz="1200" b="0" i="0" u="none" strike="noStrike" dirty="0">
                          <a:solidFill>
                            <a:srgbClr val="000000"/>
                          </a:solidFill>
                          <a:effectLst/>
                          <a:latin typeface="Meiryo" panose="020B0604030504040204" pitchFamily="50" charset="-128"/>
                          <a:ea typeface="宋体" panose="02010600030101010101" pitchFamily="2" charset="-122"/>
                        </a:rPr>
                        <a:t>最小值</a:t>
                      </a:r>
                      <a:endParaRPr lang="zh-CN" altLang="en-US" sz="1200" b="0" i="0" u="none" strike="noStrike" dirty="0">
                        <a:solidFill>
                          <a:srgbClr val="000000"/>
                        </a:solidFill>
                        <a:effectLst/>
                        <a:latin typeface="Meiryo" panose="020B0604030504040204" pitchFamily="50" charset="-128"/>
                        <a:ea typeface="宋体" panose="02010600030101010101" pitchFamily="2" charset="-122"/>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b="0" i="0" u="none" strike="noStrike" dirty="0">
                          <a:solidFill>
                            <a:srgbClr val="000000"/>
                          </a:solidFill>
                          <a:effectLst/>
                          <a:latin typeface="Meiryo" panose="020B0604030504040204" pitchFamily="50" charset="-128"/>
                          <a:ea typeface="Meiryo" panose="020B0604030504040204" pitchFamily="50" charset="-128"/>
                        </a:rPr>
                        <a:t>0.106mm</a:t>
                      </a:r>
                      <a:endParaRPr lang="en-US" sz="1200" b="0" i="0" u="none" strike="noStrike" dirty="0">
                        <a:solidFill>
                          <a:srgbClr val="000000"/>
                        </a:solidFill>
                        <a:effectLst/>
                        <a:latin typeface="Meiryo" panose="020B0604030504040204" pitchFamily="50" charset="-128"/>
                        <a:ea typeface="Meiryo"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4867">
                <a:tc>
                  <a:txBody>
                    <a:bodyPr/>
                    <a:lstStyle/>
                    <a:p>
                      <a:pPr algn="ctr" fontAlgn="ctr">
                        <a:buNone/>
                      </a:pPr>
                      <a:r>
                        <a:rPr lang="zh-CN" altLang="en-US" sz="1200" b="0" i="0" u="none" strike="noStrike">
                          <a:solidFill>
                            <a:srgbClr val="000000"/>
                          </a:solidFill>
                          <a:effectLst/>
                          <a:latin typeface="Meiryo" panose="020B0604030504040204" pitchFamily="50" charset="-128"/>
                          <a:ea typeface="宋体" panose="02010600030101010101" pitchFamily="2" charset="-122"/>
                        </a:rPr>
                        <a:t>最大偏差率</a:t>
                      </a:r>
                      <a:endParaRPr lang="zh-CN" altLang="en-US" sz="1200" b="0" i="0" u="none" strike="noStrike">
                        <a:solidFill>
                          <a:srgbClr val="000000"/>
                        </a:solidFill>
                        <a:effectLst/>
                        <a:latin typeface="Meiryo" panose="020B0604030504040204" pitchFamily="50" charset="-128"/>
                        <a:ea typeface="宋体" panose="02010600030101010101" pitchFamily="2" charset="-122"/>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200" b="1" i="0" u="none" strike="noStrike" dirty="0">
                          <a:solidFill>
                            <a:srgbClr val="000000"/>
                          </a:solidFill>
                          <a:effectLst/>
                          <a:latin typeface="Meiryo" panose="020B0604030504040204" pitchFamily="50" charset="-128"/>
                          <a:ea typeface="Meiryo" panose="020B0604030504040204" pitchFamily="50" charset="-128"/>
                        </a:rPr>
                        <a:t>2.3%</a:t>
                      </a:r>
                      <a:endParaRPr lang="en-US" altLang="ja-JP" sz="1200" b="1" i="0" u="none" strike="noStrike" dirty="0">
                        <a:solidFill>
                          <a:srgbClr val="000000"/>
                        </a:solidFill>
                        <a:effectLst/>
                        <a:latin typeface="Meiryo" panose="020B0604030504040204" pitchFamily="50" charset="-128"/>
                        <a:ea typeface="Meiryo"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54867">
                <a:tc>
                  <a:txBody>
                    <a:bodyPr/>
                    <a:lstStyle/>
                    <a:p>
                      <a:pPr algn="ctr" fontAlgn="ctr">
                        <a:buNone/>
                      </a:pPr>
                      <a:r>
                        <a:rPr lang="zh-CN" altLang="en-US" sz="1200" b="0" i="0" u="none" strike="noStrike" dirty="0">
                          <a:solidFill>
                            <a:srgbClr val="000000"/>
                          </a:solidFill>
                          <a:effectLst/>
                          <a:latin typeface="Meiryo" panose="020B0604030504040204" pitchFamily="50" charset="-128"/>
                          <a:ea typeface="宋体" panose="02010600030101010101" pitchFamily="2" charset="-122"/>
                        </a:rPr>
                        <a:t>最小偏差率</a:t>
                      </a:r>
                      <a:endParaRPr lang="zh-CN" altLang="en-US" sz="1200" b="0" i="0" u="none" strike="noStrike" dirty="0">
                        <a:solidFill>
                          <a:srgbClr val="000000"/>
                        </a:solidFill>
                        <a:effectLst/>
                        <a:latin typeface="Meiryo" panose="020B0604030504040204" pitchFamily="50" charset="-128"/>
                        <a:ea typeface="宋体" panose="02010600030101010101" pitchFamily="2" charset="-122"/>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200" b="1" i="0" u="none" strike="noStrike" dirty="0">
                          <a:solidFill>
                            <a:srgbClr val="000000"/>
                          </a:solidFill>
                          <a:effectLst/>
                          <a:latin typeface="Meiryo" panose="020B0604030504040204" pitchFamily="50" charset="-128"/>
                          <a:ea typeface="Meiryo" panose="020B0604030504040204" pitchFamily="50" charset="-128"/>
                        </a:rPr>
                        <a:t>-1.7%</a:t>
                      </a:r>
                      <a:endParaRPr lang="en-US" altLang="ja-JP" sz="1200" b="1" i="0" u="none" strike="noStrike" dirty="0">
                        <a:solidFill>
                          <a:srgbClr val="000000"/>
                        </a:solidFill>
                        <a:effectLst/>
                        <a:latin typeface="Meiryo" panose="020B0604030504040204" pitchFamily="50" charset="-128"/>
                        <a:ea typeface="Meiryo" panose="020B0604030504040204"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45" name="テキスト ボックス 44"/>
          <p:cNvSpPr txBox="1"/>
          <p:nvPr/>
        </p:nvSpPr>
        <p:spPr>
          <a:xfrm>
            <a:off x="535508" y="1171794"/>
            <a:ext cx="6234810" cy="521970"/>
          </a:xfrm>
          <a:prstGeom prst="rect">
            <a:avLst/>
          </a:prstGeom>
          <a:noFill/>
        </p:spPr>
        <p:txBody>
          <a:bodyPr wrap="square">
            <a:spAutoFit/>
          </a:bodyPr>
          <a:lstStyle/>
          <a:p>
            <a:pPr algn="ctr">
              <a:buNone/>
            </a:pPr>
            <a:r>
              <a:rPr lang="zh-CN" altLang="en-US" sz="1400" b="1" dirty="0">
                <a:latin typeface="微软雅黑" panose="020B0503020204020204" charset="-122"/>
                <a:ea typeface="微软雅黑" panose="020B0503020204020204" charset="-122"/>
                <a:cs typeface="微软雅黑" panose="020B0503020204020204" charset="-122"/>
              </a:rPr>
              <a:t>压电驱动式喷射点胶阀</a:t>
            </a:r>
            <a:r>
              <a:rPr lang="en-US" altLang="zh-CN" sz="1400" b="1" dirty="0">
                <a:latin typeface="微软雅黑" panose="020B0503020204020204" charset="-122"/>
                <a:ea typeface="微软雅黑" panose="020B0503020204020204" charset="-122"/>
                <a:cs typeface="微软雅黑" panose="020B0503020204020204" charset="-122"/>
              </a:rPr>
              <a:t>“EXJET”</a:t>
            </a:r>
            <a:r>
              <a:rPr lang="zh-CN" altLang="en-US" sz="1400" b="1" dirty="0">
                <a:latin typeface="微软雅黑" panose="020B0503020204020204" charset="-122"/>
                <a:ea typeface="微软雅黑" panose="020B0503020204020204" charset="-122"/>
                <a:cs typeface="微软雅黑" panose="020B0503020204020204" charset="-122"/>
              </a:rPr>
              <a:t>通过高速且稳定的液滴形成，有助于提升环氧树脂微量涂布工艺中的涂布均匀性。</a:t>
            </a:r>
            <a:endParaRPr lang="zh-CN" altLang="en-US" sz="1400" b="1" dirty="0">
              <a:latin typeface="微软雅黑" panose="020B0503020204020204" charset="-122"/>
              <a:ea typeface="微软雅黑" panose="020B0503020204020204" charset="-122"/>
              <a:cs typeface="微软雅黑" panose="020B0503020204020204" charset="-122"/>
            </a:endParaRPr>
          </a:p>
        </p:txBody>
      </p:sp>
      <p:pic>
        <p:nvPicPr>
          <p:cNvPr id="1034" name="Picture 10" descr="ピエゾJETディスペンサーEXJET製品画像"/>
          <p:cNvPicPr>
            <a:picLocks noChangeAspect="1" noChangeArrowheads="1"/>
          </p:cNvPicPr>
          <p:nvPr/>
        </p:nvPicPr>
        <p:blipFill rotWithShape="1">
          <a:blip r:embed="rId2"/>
          <a:srcRect l="12668" r="12444"/>
          <a:stretch>
            <a:fillRect/>
          </a:stretch>
        </p:blipFill>
        <p:spPr bwMode="auto">
          <a:xfrm>
            <a:off x="4053926" y="1729245"/>
            <a:ext cx="2762920" cy="2514939"/>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グループ化 45"/>
          <p:cNvGrpSpPr/>
          <p:nvPr/>
        </p:nvGrpSpPr>
        <p:grpSpPr>
          <a:xfrm>
            <a:off x="87682" y="-80388"/>
            <a:ext cx="6858000" cy="1269283"/>
            <a:chOff x="87682" y="-80388"/>
            <a:chExt cx="6858000" cy="1269283"/>
          </a:xfrm>
        </p:grpSpPr>
        <p:pic>
          <p:nvPicPr>
            <p:cNvPr id="47" name="図 46"/>
            <p:cNvPicPr>
              <a:picLocks noChangeAspect="1"/>
            </p:cNvPicPr>
            <p:nvPr/>
          </p:nvPicPr>
          <p:blipFill>
            <a:blip r:embed="rId3"/>
            <a:stretch>
              <a:fillRect/>
            </a:stretch>
          </p:blipFill>
          <p:spPr>
            <a:xfrm>
              <a:off x="87682" y="-80388"/>
              <a:ext cx="6858000" cy="1269283"/>
            </a:xfrm>
            <a:prstGeom prst="rect">
              <a:avLst/>
            </a:prstGeom>
          </p:spPr>
        </p:pic>
        <p:pic>
          <p:nvPicPr>
            <p:cNvPr id="48" name="図 47"/>
            <p:cNvPicPr>
              <a:picLocks noChangeAspect="1"/>
            </p:cNvPicPr>
            <p:nvPr/>
          </p:nvPicPr>
          <p:blipFill>
            <a:blip r:embed="rId4"/>
            <a:stretch>
              <a:fillRect/>
            </a:stretch>
          </p:blipFill>
          <p:spPr>
            <a:xfrm>
              <a:off x="127347" y="84224"/>
              <a:ext cx="522360" cy="296701"/>
            </a:xfrm>
            <a:prstGeom prst="rect">
              <a:avLst/>
            </a:prstGeom>
          </p:spPr>
        </p:pic>
        <p:sp>
          <p:nvSpPr>
            <p:cNvPr id="49" name="テキスト ボックス 48"/>
            <p:cNvSpPr txBox="1"/>
            <p:nvPr/>
          </p:nvSpPr>
          <p:spPr>
            <a:xfrm>
              <a:off x="766724" y="279238"/>
              <a:ext cx="5324552" cy="506730"/>
            </a:xfrm>
            <a:prstGeom prst="rect">
              <a:avLst/>
            </a:prstGeom>
            <a:noFill/>
          </p:spPr>
          <p:txBody>
            <a:bodyPr wrap="square" rtlCol="0">
              <a:spAutoFit/>
            </a:bodyPr>
            <a:lstStyle/>
            <a:p>
              <a:pPr indent="0">
                <a:lnSpc>
                  <a:spcPct val="150000"/>
                </a:lnSpc>
                <a:buFont typeface="+mj-lt"/>
                <a:buNone/>
              </a:pPr>
              <a:r>
                <a:rPr lang="zh-CN" altLang="en-US" b="1" dirty="0">
                  <a:latin typeface="微软雅黑" panose="020B0503020204020204" charset="-122"/>
                  <a:ea typeface="微软雅黑" panose="020B0503020204020204" charset="-122"/>
                  <a:cs typeface="宋体" panose="02010600030101010101" pitchFamily="2" charset="-122"/>
                  <a:sym typeface="+mn-ea"/>
                </a:rPr>
                <a:t>使用压电驱动式喷射阀进行微量涂布</a:t>
              </a:r>
              <a:endParaRPr lang="zh-CN" altLang="en-US" b="1" dirty="0">
                <a:solidFill>
                  <a:schemeClr val="bg1"/>
                </a:solidFill>
                <a:latin typeface="微软雅黑" panose="020B0503020204020204" charset="-122"/>
                <a:ea typeface="微软雅黑" panose="020B0503020204020204" charset="-122"/>
                <a:cs typeface="宋体" panose="02010600030101010101" pitchFamily="2" charset="-122"/>
              </a:endParaRPr>
            </a:p>
          </p:txBody>
        </p:sp>
      </p:grpSp>
      <p:pic>
        <p:nvPicPr>
          <p:cNvPr id="16" name="図 15"/>
          <p:cNvPicPr>
            <a:picLocks noChangeAspect="1"/>
          </p:cNvPicPr>
          <p:nvPr/>
        </p:nvPicPr>
        <p:blipFill>
          <a:blip r:embed="rId5"/>
          <a:stretch>
            <a:fillRect/>
          </a:stretch>
        </p:blipFill>
        <p:spPr>
          <a:xfrm>
            <a:off x="4337587" y="4436646"/>
            <a:ext cx="1161339" cy="841405"/>
          </a:xfrm>
          <a:prstGeom prst="rect">
            <a:avLst/>
          </a:prstGeom>
        </p:spPr>
      </p:pic>
      <p:grpSp>
        <p:nvGrpSpPr>
          <p:cNvPr id="26" name="グループ化 25"/>
          <p:cNvGrpSpPr/>
          <p:nvPr/>
        </p:nvGrpSpPr>
        <p:grpSpPr>
          <a:xfrm>
            <a:off x="299448" y="7139690"/>
            <a:ext cx="6481445" cy="2709119"/>
            <a:chOff x="299448" y="7046284"/>
            <a:chExt cx="6481445" cy="2709119"/>
          </a:xfrm>
        </p:grpSpPr>
        <p:grpSp>
          <p:nvGrpSpPr>
            <p:cNvPr id="28" name="グループ化 27"/>
            <p:cNvGrpSpPr/>
            <p:nvPr/>
          </p:nvGrpSpPr>
          <p:grpSpPr>
            <a:xfrm>
              <a:off x="299448" y="7046284"/>
              <a:ext cx="6481445" cy="2709119"/>
              <a:chOff x="299448" y="6934598"/>
              <a:chExt cx="6481445" cy="2709119"/>
            </a:xfrm>
          </p:grpSpPr>
          <p:sp>
            <p:nvSpPr>
              <p:cNvPr id="27" name="テキスト ボックス 26"/>
              <p:cNvSpPr txBox="1"/>
              <p:nvPr/>
            </p:nvSpPr>
            <p:spPr>
              <a:xfrm>
                <a:off x="299448" y="6934598"/>
                <a:ext cx="6481445" cy="1316990"/>
              </a:xfrm>
              <a:prstGeom prst="rect">
                <a:avLst/>
              </a:prstGeom>
              <a:noFill/>
            </p:spPr>
            <p:txBody>
              <a:bodyPr wrap="square">
                <a:noAutofit/>
              </a:bodyPr>
              <a:lstStyle/>
              <a:p>
                <a:pPr>
                  <a:buNone/>
                </a:pPr>
                <a:r>
                  <a:rPr lang="zh-CN" altLang="en-US" sz="1400" dirty="0">
                    <a:latin typeface="微软雅黑" panose="020B0503020204020204" charset="-122"/>
                    <a:ea typeface="微软雅黑" panose="020B0503020204020204" charset="-122"/>
                    <a:cs typeface="微软雅黑" panose="020B0503020204020204" charset="-122"/>
                  </a:rPr>
                  <a:t>凭借这些特性，</a:t>
                </a:r>
                <a:r>
                  <a:rPr lang="en-US" altLang="zh-CN" sz="1400" dirty="0">
                    <a:latin typeface="微软雅黑" panose="020B0503020204020204" charset="-122"/>
                    <a:ea typeface="微软雅黑" panose="020B0503020204020204" charset="-122"/>
                    <a:cs typeface="微软雅黑" panose="020B0503020204020204" charset="-122"/>
                  </a:rPr>
                  <a:t>EXJET </a:t>
                </a:r>
                <a:r>
                  <a:rPr lang="zh-CN" altLang="en-US" sz="1400" dirty="0">
                    <a:latin typeface="微软雅黑" panose="020B0503020204020204" charset="-122"/>
                    <a:ea typeface="微软雅黑" panose="020B0503020204020204" charset="-122"/>
                    <a:cs typeface="微软雅黑" panose="020B0503020204020204" charset="-122"/>
                  </a:rPr>
                  <a:t>适用于环氧树脂的微量涂布工艺，例如</a:t>
                </a:r>
                <a:endParaRPr lang="zh-CN" altLang="en-US" sz="1400" dirty="0">
                  <a:latin typeface="微软雅黑" panose="020B0503020204020204" charset="-122"/>
                  <a:ea typeface="微软雅黑" panose="020B0503020204020204" charset="-122"/>
                  <a:cs typeface="微软雅黑" panose="020B0503020204020204" charset="-122"/>
                </a:endParaRPr>
              </a:p>
              <a:p>
                <a:pPr>
                  <a:buNone/>
                </a:pPr>
                <a:r>
                  <a:rPr lang="ja-JP" altLang="en-US" sz="1400" dirty="0">
                    <a:latin typeface="微软雅黑" panose="020B0503020204020204" charset="-122"/>
                    <a:ea typeface="微软雅黑" panose="020B0503020204020204" charset="-122"/>
                    <a:cs typeface="微软雅黑" panose="020B0503020204020204" charset="-122"/>
                  </a:rPr>
                  <a:t>・</a:t>
                </a:r>
                <a:r>
                  <a:rPr lang="en-US" altLang="ja-JP" sz="1400" dirty="0">
                    <a:latin typeface="微软雅黑" panose="020B0503020204020204" charset="-122"/>
                    <a:ea typeface="微软雅黑" panose="020B0503020204020204" charset="-122"/>
                    <a:cs typeface="微软雅黑" panose="020B0503020204020204" charset="-122"/>
                  </a:rPr>
                  <a:t> </a:t>
                </a:r>
                <a:r>
                  <a:rPr lang="zh-CN" altLang="en-US" sz="1400" dirty="0">
                    <a:latin typeface="微软雅黑" panose="020B0503020204020204" charset="-122"/>
                    <a:ea typeface="微软雅黑" panose="020B0503020204020204" charset="-122"/>
                    <a:cs typeface="微软雅黑" panose="020B0503020204020204" charset="-122"/>
                  </a:rPr>
                  <a:t>底部填充工序</a:t>
                </a:r>
                <a:endParaRPr lang="zh-CN" altLang="en-US" sz="1400" dirty="0">
                  <a:latin typeface="微软雅黑" panose="020B0503020204020204" charset="-122"/>
                  <a:ea typeface="微软雅黑" panose="020B0503020204020204" charset="-122"/>
                  <a:cs typeface="微软雅黑" panose="020B0503020204020204" charset="-122"/>
                </a:endParaRPr>
              </a:p>
              <a:p>
                <a:pPr>
                  <a:buNone/>
                </a:pPr>
                <a:r>
                  <a:rPr lang="ja-JP" altLang="en-US" sz="1400" dirty="0">
                    <a:latin typeface="微软雅黑" panose="020B0503020204020204" charset="-122"/>
                    <a:ea typeface="微软雅黑" panose="020B0503020204020204" charset="-122"/>
                    <a:cs typeface="微软雅黑" panose="020B0503020204020204" charset="-122"/>
                    <a:sym typeface="+mn-ea"/>
                  </a:rPr>
                  <a:t>・</a:t>
                </a:r>
                <a:r>
                  <a:rPr lang="en-US" altLang="ja-JP" sz="1400" dirty="0">
                    <a:latin typeface="微软雅黑" panose="020B0503020204020204" charset="-122"/>
                    <a:ea typeface="微软雅黑" panose="020B0503020204020204" charset="-122"/>
                    <a:cs typeface="微软雅黑" panose="020B0503020204020204" charset="-122"/>
                    <a:sym typeface="+mn-ea"/>
                  </a:rPr>
                  <a:t> </a:t>
                </a:r>
                <a:r>
                  <a:rPr lang="en-US" altLang="zh-CN" sz="1400" dirty="0">
                    <a:latin typeface="微软雅黑" panose="020B0503020204020204" charset="-122"/>
                    <a:ea typeface="微软雅黑" panose="020B0503020204020204" charset="-122"/>
                    <a:cs typeface="微软雅黑" panose="020B0503020204020204" charset="-122"/>
                  </a:rPr>
                  <a:t>MEMS</a:t>
                </a:r>
                <a:r>
                  <a:rPr lang="zh-CN" altLang="en-US" sz="1400" dirty="0">
                    <a:latin typeface="微软雅黑" panose="020B0503020204020204" charset="-122"/>
                    <a:ea typeface="微软雅黑" panose="020B0503020204020204" charset="-122"/>
                    <a:cs typeface="微软雅黑" panose="020B0503020204020204" charset="-122"/>
                  </a:rPr>
                  <a:t>芯片的微粘接</a:t>
                </a:r>
                <a:endParaRPr lang="zh-CN" altLang="en-US" sz="1400" dirty="0">
                  <a:latin typeface="微软雅黑" panose="020B0503020204020204" charset="-122"/>
                  <a:ea typeface="微软雅黑" panose="020B0503020204020204" charset="-122"/>
                  <a:cs typeface="微软雅黑" panose="020B0503020204020204" charset="-122"/>
                </a:endParaRPr>
              </a:p>
              <a:p>
                <a:pPr>
                  <a:buNone/>
                </a:pPr>
                <a:r>
                  <a:rPr lang="ja-JP" altLang="en-US" sz="1400" dirty="0">
                    <a:latin typeface="微软雅黑" panose="020B0503020204020204" charset="-122"/>
                    <a:ea typeface="微软雅黑" panose="020B0503020204020204" charset="-122"/>
                    <a:cs typeface="微软雅黑" panose="020B0503020204020204" charset="-122"/>
                    <a:sym typeface="+mn-ea"/>
                  </a:rPr>
                  <a:t>・</a:t>
                </a:r>
                <a:r>
                  <a:rPr lang="en-US" altLang="ja-JP" sz="1400" dirty="0">
                    <a:latin typeface="微软雅黑" panose="020B0503020204020204" charset="-122"/>
                    <a:ea typeface="微软雅黑" panose="020B0503020204020204" charset="-122"/>
                    <a:cs typeface="微软雅黑" panose="020B0503020204020204" charset="-122"/>
                    <a:sym typeface="+mn-ea"/>
                  </a:rPr>
                  <a:t> </a:t>
                </a:r>
                <a:r>
                  <a:rPr lang="zh-CN" altLang="en-US" sz="1400" dirty="0">
                    <a:latin typeface="微软雅黑" panose="020B0503020204020204" charset="-122"/>
                    <a:ea typeface="微软雅黑" panose="020B0503020204020204" charset="-122"/>
                    <a:cs typeface="微软雅黑" panose="020B0503020204020204" charset="-122"/>
                  </a:rPr>
                  <a:t>传感器盖板的固定</a:t>
                </a:r>
                <a:endParaRPr lang="zh-CN" altLang="en-US" sz="1400" dirty="0">
                  <a:latin typeface="微软雅黑" panose="020B0503020204020204" charset="-122"/>
                  <a:ea typeface="微软雅黑" panose="020B0503020204020204" charset="-122"/>
                  <a:cs typeface="微软雅黑" panose="020B0503020204020204" charset="-122"/>
                </a:endParaRPr>
              </a:p>
              <a:p>
                <a:pPr>
                  <a:buNone/>
                </a:pPr>
                <a:r>
                  <a:rPr lang="ja-JP" altLang="en-US" sz="1400" dirty="0">
                    <a:latin typeface="微软雅黑" panose="020B0503020204020204" charset="-122"/>
                    <a:ea typeface="微软雅黑" panose="020B0503020204020204" charset="-122"/>
                    <a:cs typeface="微软雅黑" panose="020B0503020204020204" charset="-122"/>
                    <a:sym typeface="+mn-ea"/>
                  </a:rPr>
                  <a:t>・</a:t>
                </a:r>
                <a:r>
                  <a:rPr lang="en-US" altLang="ja-JP" sz="1400" dirty="0">
                    <a:latin typeface="微软雅黑" panose="020B0503020204020204" charset="-122"/>
                    <a:ea typeface="微软雅黑" panose="020B0503020204020204" charset="-122"/>
                    <a:cs typeface="微软雅黑" panose="020B0503020204020204" charset="-122"/>
                    <a:sym typeface="+mn-ea"/>
                  </a:rPr>
                  <a:t> </a:t>
                </a:r>
                <a:r>
                  <a:rPr lang="zh-CN" altLang="en-US" sz="1400" dirty="0">
                    <a:latin typeface="微软雅黑" panose="020B0503020204020204" charset="-122"/>
                    <a:ea typeface="微软雅黑" panose="020B0503020204020204" charset="-122"/>
                    <a:cs typeface="微软雅黑" panose="020B0503020204020204" charset="-122"/>
                    <a:sym typeface="+mn-ea"/>
                  </a:rPr>
                  <a:t>摄像</a:t>
                </a:r>
                <a:r>
                  <a:rPr lang="zh-CN" altLang="en-US" sz="1400" dirty="0">
                    <a:latin typeface="微软雅黑" panose="020B0503020204020204" charset="-122"/>
                    <a:ea typeface="微软雅黑" panose="020B0503020204020204" charset="-122"/>
                    <a:cs typeface="微软雅黑" panose="020B0503020204020204" charset="-122"/>
                  </a:rPr>
                  <a:t>镜头的固定等</a:t>
                </a:r>
                <a:endParaRPr lang="zh-CN" altLang="en-US" sz="1400" dirty="0">
                  <a:latin typeface="微软雅黑" panose="020B0503020204020204" charset="-122"/>
                  <a:ea typeface="微软雅黑" panose="020B0503020204020204" charset="-122"/>
                  <a:cs typeface="微软雅黑" panose="020B0503020204020204" charset="-122"/>
                </a:endParaRPr>
              </a:p>
            </p:txBody>
          </p:sp>
          <p:pic>
            <p:nvPicPr>
              <p:cNvPr id="1030" name="Picture 6" descr="EXJETのカメラモジュール封止"/>
              <p:cNvPicPr>
                <a:picLocks noChangeAspect="1" noChangeArrowheads="1"/>
              </p:cNvPicPr>
              <p:nvPr/>
            </p:nvPicPr>
            <p:blipFill rotWithShape="1">
              <a:blip r:embed="rId6"/>
              <a:srcRect b="15180"/>
              <a:stretch>
                <a:fillRect/>
              </a:stretch>
            </p:blipFill>
            <p:spPr bwMode="auto">
              <a:xfrm>
                <a:off x="3335460" y="8196881"/>
                <a:ext cx="2324236" cy="1446836"/>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EXJETによるMEMSリッドシール"/>
            <p:cNvPicPr>
              <a:picLocks noChangeAspect="1" noChangeArrowheads="1"/>
            </p:cNvPicPr>
            <p:nvPr/>
          </p:nvPicPr>
          <p:blipFill>
            <a:blip r:embed="rId7"/>
            <a:srcRect/>
            <a:stretch>
              <a:fillRect/>
            </a:stretch>
          </p:blipFill>
          <p:spPr bwMode="auto">
            <a:xfrm>
              <a:off x="1213139" y="8289490"/>
              <a:ext cx="1923896" cy="141195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87682" y="-80388"/>
            <a:ext cx="6858000" cy="1269283"/>
            <a:chOff x="87682" y="-80388"/>
            <a:chExt cx="6858000" cy="1269283"/>
          </a:xfrm>
        </p:grpSpPr>
        <p:pic>
          <p:nvPicPr>
            <p:cNvPr id="4" name="図 3"/>
            <p:cNvPicPr>
              <a:picLocks noChangeAspect="1"/>
            </p:cNvPicPr>
            <p:nvPr/>
          </p:nvPicPr>
          <p:blipFill>
            <a:blip r:embed="rId1"/>
            <a:stretch>
              <a:fillRect/>
            </a:stretch>
          </p:blipFill>
          <p:spPr>
            <a:xfrm>
              <a:off x="87682" y="-80388"/>
              <a:ext cx="6858000" cy="1269283"/>
            </a:xfrm>
            <a:prstGeom prst="rect">
              <a:avLst/>
            </a:prstGeom>
          </p:spPr>
        </p:pic>
        <p:pic>
          <p:nvPicPr>
            <p:cNvPr id="5" name="図 4"/>
            <p:cNvPicPr>
              <a:picLocks noChangeAspect="1"/>
            </p:cNvPicPr>
            <p:nvPr/>
          </p:nvPicPr>
          <p:blipFill>
            <a:blip r:embed="rId2"/>
            <a:stretch>
              <a:fillRect/>
            </a:stretch>
          </p:blipFill>
          <p:spPr>
            <a:xfrm>
              <a:off x="127347" y="84224"/>
              <a:ext cx="522360" cy="296701"/>
            </a:xfrm>
            <a:prstGeom prst="rect">
              <a:avLst/>
            </a:prstGeom>
          </p:spPr>
        </p:pic>
        <p:sp>
          <p:nvSpPr>
            <p:cNvPr id="6" name="テキスト ボックス 5"/>
            <p:cNvSpPr txBox="1"/>
            <p:nvPr/>
          </p:nvSpPr>
          <p:spPr>
            <a:xfrm>
              <a:off x="649707" y="487066"/>
              <a:ext cx="5324552" cy="645160"/>
            </a:xfrm>
            <a:prstGeom prst="rect">
              <a:avLst/>
            </a:prstGeom>
            <a:noFill/>
          </p:spPr>
          <p:txBody>
            <a:bodyPr wrap="square" rtlCol="0">
              <a:spAutoFit/>
            </a:bodyPr>
            <a:lstStyle/>
            <a:p>
              <a:r>
                <a:rPr lang="zh-CN" altLang="en-US" b="1" dirty="0">
                  <a:latin typeface="微软雅黑" panose="020B0503020204020204" charset="-122"/>
                  <a:ea typeface="微软雅黑" panose="020B0503020204020204" charset="-122"/>
                  <a:cs typeface="宋体" panose="02010600030101010101" pitchFamily="2" charset="-122"/>
                  <a:sym typeface="+mn-ea"/>
                </a:rPr>
                <a:t>单组分环氧树脂在微量涂布中的常见课题</a:t>
              </a:r>
              <a:endParaRPr lang="zh-CN" altLang="en-US" b="1" dirty="0">
                <a:latin typeface="微软雅黑" panose="020B0503020204020204" charset="-122"/>
                <a:ea typeface="微软雅黑" panose="020B0503020204020204" charset="-122"/>
                <a:cs typeface="宋体" panose="02010600030101010101" pitchFamily="2" charset="-122"/>
              </a:endParaRPr>
            </a:p>
            <a:p>
              <a:endParaRPr lang="zh-CN" altLang="en-US" b="1" dirty="0">
                <a:solidFill>
                  <a:schemeClr val="bg1"/>
                </a:solidFill>
                <a:latin typeface="微软雅黑" panose="020B0503020204020204" charset="-122"/>
                <a:ea typeface="微软雅黑" panose="020B0503020204020204" charset="-122"/>
              </a:endParaRPr>
            </a:p>
          </p:txBody>
        </p:sp>
      </p:grpSp>
      <p:sp>
        <p:nvSpPr>
          <p:cNvPr id="36" name="テキスト ボックス 35"/>
          <p:cNvSpPr txBox="1"/>
          <p:nvPr/>
        </p:nvSpPr>
        <p:spPr>
          <a:xfrm>
            <a:off x="254949" y="4689933"/>
            <a:ext cx="6403932" cy="224536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2"/>
            <a:endParaRPr lang="en-US" altLang="ja-JP" sz="1400" b="1" dirty="0">
              <a:solidFill>
                <a:sysClr val="windowText" lastClr="000000"/>
              </a:solidFill>
              <a:latin typeface="Meiryo" panose="020B0604030504040204" pitchFamily="50" charset="-128"/>
              <a:ea typeface="Meiryo" panose="020B0604030504040204" pitchFamily="50" charset="-128"/>
            </a:endParaRPr>
          </a:p>
          <a:p>
            <a:pPr lvl="1"/>
            <a:r>
              <a:rPr lang="zh-CN" altLang="en-US" sz="1400" b="1" dirty="0">
                <a:solidFill>
                  <a:sysClr val="windowText" lastClr="000000"/>
                </a:solidFill>
                <a:latin typeface="微软雅黑" panose="020B0503020204020204" charset="-122"/>
                <a:ea typeface="微软雅黑" panose="020B0503020204020204" charset="-122"/>
                <a:cs typeface="微软雅黑" panose="020B0503020204020204" charset="-122"/>
              </a:rPr>
              <a:t>单组分环氧树脂微量涂布无法稳定的本质因素</a:t>
            </a:r>
            <a:br>
              <a:rPr lang="zh-CN" altLang="en-US" sz="1400" b="1" dirty="0">
                <a:solidFill>
                  <a:sysClr val="windowText" lastClr="000000"/>
                </a:solidFill>
                <a:latin typeface="微软雅黑" panose="020B0503020204020204" charset="-122"/>
                <a:ea typeface="微软雅黑" panose="020B0503020204020204" charset="-122"/>
                <a:cs typeface="微软雅黑" panose="020B0503020204020204" charset="-122"/>
              </a:rPr>
            </a:br>
            <a:endParaRPr lang="zh-CN" altLang="en-US" sz="1400" b="1"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lvl="1"/>
            <a:r>
              <a:rPr lang="ja-JP" altLang="en-US" sz="1400" dirty="0">
                <a:solidFill>
                  <a:sysClr val="windowText" lastClr="000000"/>
                </a:solidFill>
                <a:latin typeface="微软雅黑" panose="020B0503020204020204" charset="-122"/>
                <a:ea typeface="微软雅黑" panose="020B0503020204020204" charset="-122"/>
                <a:cs typeface="微软雅黑" panose="020B0503020204020204" charset="-122"/>
              </a:rPr>
              <a:t>・</a:t>
            </a:r>
            <a:r>
              <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rPr>
              <a:t>环氧树脂的特性（高粘度、含填料、触变性）</a:t>
            </a:r>
            <a:endPar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lvl="1"/>
            <a:r>
              <a:rPr lang="ja-JP" altLang="en-US" sz="1400" dirty="0">
                <a:solidFill>
                  <a:sysClr val="windowText" lastClr="000000"/>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rPr>
              <a:t>吐出行为（断胶、液滴分离不稳定）</a:t>
            </a:r>
            <a:endPar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lvl="1"/>
            <a:r>
              <a:rPr lang="ja-JP" altLang="en-US" sz="1400" dirty="0">
                <a:solidFill>
                  <a:sysClr val="windowText" lastClr="000000"/>
                </a:solidFill>
                <a:latin typeface="微软雅黑" panose="020B0503020204020204" charset="-122"/>
                <a:ea typeface="微软雅黑" panose="020B0503020204020204" charset="-122"/>
                <a:cs typeface="微软雅黑" panose="020B0503020204020204" charset="-122"/>
                <a:sym typeface="+mn-ea"/>
              </a:rPr>
              <a:t>・</a:t>
            </a:r>
            <a:r>
              <a:rPr lang="zh-CN" altLang="ja-JP" sz="1400" dirty="0">
                <a:solidFill>
                  <a:sysClr val="windowText" lastClr="000000"/>
                </a:solidFill>
                <a:latin typeface="微软雅黑" panose="020B0503020204020204" charset="-122"/>
                <a:ea typeface="微软雅黑" panose="020B0503020204020204" charset="-122"/>
                <a:cs typeface="微软雅黑" panose="020B0503020204020204" charset="-122"/>
                <a:sym typeface="+mn-ea"/>
              </a:rPr>
              <a:t>涂布</a:t>
            </a:r>
            <a:r>
              <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rPr>
              <a:t>条件（依赖压力、时间、温度）</a:t>
            </a:r>
            <a:endParaRPr lang="zh-CN" altLang="en-US" sz="140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lvl="1"/>
            <a:endParaRPr lang="ja-JP" altLang="en-US" sz="1400"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lvl="1"/>
            <a:r>
              <a:rPr lang="zh-CN" altLang="en-US" sz="1400" b="1" dirty="0">
                <a:solidFill>
                  <a:sysClr val="windowText" lastClr="000000"/>
                </a:solidFill>
                <a:latin typeface="微软雅黑" panose="020B0503020204020204" charset="-122"/>
                <a:ea typeface="微软雅黑" panose="020B0503020204020204" charset="-122"/>
                <a:cs typeface="微软雅黑" panose="020B0503020204020204" charset="-122"/>
              </a:rPr>
              <a:t>因素相互叠加影响，形成了</a:t>
            </a:r>
            <a:r>
              <a:rPr lang="en-US" altLang="zh-CN" sz="1400" b="1" dirty="0">
                <a:solidFill>
                  <a:sysClr val="windowText" lastClr="000000"/>
                </a:solidFill>
                <a:latin typeface="微软雅黑" panose="020B0503020204020204" charset="-122"/>
                <a:ea typeface="微软雅黑" panose="020B0503020204020204" charset="-122"/>
                <a:cs typeface="微软雅黑" panose="020B0503020204020204" charset="-122"/>
              </a:rPr>
              <a:t> “</a:t>
            </a:r>
            <a:r>
              <a:rPr lang="zh-CN" altLang="en-US" sz="1400" b="1" dirty="0">
                <a:solidFill>
                  <a:sysClr val="windowText" lastClr="000000"/>
                </a:solidFill>
                <a:latin typeface="微软雅黑" panose="020B0503020204020204" charset="-122"/>
                <a:ea typeface="微软雅黑" panose="020B0503020204020204" charset="-122"/>
                <a:cs typeface="微软雅黑" panose="020B0503020204020204" charset="-122"/>
              </a:rPr>
              <a:t>涂布量越微量，控制就越困难</a:t>
            </a:r>
            <a:r>
              <a:rPr lang="en-US" altLang="zh-CN" sz="1400" b="1" dirty="0">
                <a:solidFill>
                  <a:sysClr val="windowText" lastClr="000000"/>
                </a:solidFill>
                <a:latin typeface="微软雅黑" panose="020B0503020204020204" charset="-122"/>
                <a:ea typeface="微软雅黑" panose="020B0503020204020204" charset="-122"/>
                <a:cs typeface="微软雅黑" panose="020B0503020204020204" charset="-122"/>
              </a:rPr>
              <a:t>” </a:t>
            </a:r>
            <a:r>
              <a:rPr lang="zh-CN" altLang="en-US" sz="1400" b="1" dirty="0">
                <a:solidFill>
                  <a:sysClr val="windowText" lastClr="000000"/>
                </a:solidFill>
                <a:latin typeface="微软雅黑" panose="020B0503020204020204" charset="-122"/>
                <a:ea typeface="微软雅黑" panose="020B0503020204020204" charset="-122"/>
                <a:cs typeface="微软雅黑" panose="020B0503020204020204" charset="-122"/>
              </a:rPr>
              <a:t>的结构性难题</a:t>
            </a:r>
            <a:r>
              <a:rPr lang="ja-JP" altLang="en-US" sz="1400" b="1" dirty="0">
                <a:solidFill>
                  <a:sysClr val="windowText" lastClr="000000"/>
                </a:solidFill>
                <a:latin typeface="微软雅黑" panose="020B0503020204020204" charset="-122"/>
                <a:ea typeface="微软雅黑" panose="020B0503020204020204" charset="-122"/>
                <a:cs typeface="微软雅黑" panose="020B0503020204020204" charset="-122"/>
              </a:rPr>
              <a:t>。</a:t>
            </a:r>
            <a:endParaRPr lang="en-US" altLang="ja-JP" sz="1400" b="1" dirty="0">
              <a:solidFill>
                <a:sysClr val="windowText" lastClr="000000"/>
              </a:solidFill>
              <a:latin typeface="微软雅黑" panose="020B0503020204020204" charset="-122"/>
              <a:ea typeface="微软雅黑" panose="020B0503020204020204" charset="-122"/>
              <a:cs typeface="微软雅黑" panose="020B0503020204020204" charset="-122"/>
            </a:endParaRPr>
          </a:p>
          <a:p>
            <a:pPr lvl="2"/>
            <a:endParaRPr lang="ja-JP" altLang="en-US" sz="1400" dirty="0">
              <a:solidFill>
                <a:sysClr val="windowText" lastClr="000000"/>
              </a:solidFill>
              <a:latin typeface="微软雅黑" panose="020B0503020204020204" charset="-122"/>
              <a:ea typeface="微软雅黑" panose="020B0503020204020204" charset="-122"/>
              <a:cs typeface="微软雅黑" panose="020B0503020204020204" charset="-122"/>
            </a:endParaRPr>
          </a:p>
        </p:txBody>
      </p:sp>
      <p:sp>
        <p:nvSpPr>
          <p:cNvPr id="23" name="テキスト ボックス 22"/>
          <p:cNvSpPr txBox="1"/>
          <p:nvPr/>
        </p:nvSpPr>
        <p:spPr>
          <a:xfrm>
            <a:off x="364552" y="1664368"/>
            <a:ext cx="6184726" cy="521970"/>
          </a:xfrm>
          <a:prstGeom prst="rect">
            <a:avLst/>
          </a:prstGeom>
          <a:noFill/>
        </p:spPr>
        <p:txBody>
          <a:bodyPr wrap="square">
            <a:spAutoFit/>
          </a:bodyPr>
          <a:lstStyle/>
          <a:p>
            <a:r>
              <a:rPr lang="zh-CN" altLang="en-US" sz="1400" dirty="0">
                <a:latin typeface="微软雅黑" panose="020B0503020204020204" charset="-122"/>
                <a:ea typeface="微软雅黑" panose="020B0503020204020204" charset="-122"/>
                <a:cs typeface="微软雅黑" panose="020B0503020204020204" charset="-122"/>
              </a:rPr>
              <a:t>单组分环氧树脂在粘接、封装用途中被广泛使用，但在进行微量涂布时，现场经常出现</a:t>
            </a:r>
            <a:r>
              <a:rPr lang="en-US" altLang="zh-CN" sz="1400" dirty="0">
                <a:latin typeface="微软雅黑" panose="020B0503020204020204" charset="-122"/>
                <a:ea typeface="微软雅黑" panose="020B0503020204020204" charset="-122"/>
                <a:cs typeface="微软雅黑" panose="020B0503020204020204" charset="-122"/>
              </a:rPr>
              <a:t>“</a:t>
            </a:r>
            <a:r>
              <a:rPr lang="zh-CN" altLang="en-US" sz="1400" dirty="0">
                <a:latin typeface="微软雅黑" panose="020B0503020204020204" charset="-122"/>
                <a:ea typeface="微软雅黑" panose="020B0503020204020204" charset="-122"/>
                <a:cs typeface="微软雅黑" panose="020B0503020204020204" charset="-122"/>
              </a:rPr>
              <a:t>无法按预期进行涂布</a:t>
            </a:r>
            <a:r>
              <a:rPr lang="en-US" altLang="zh-CN" sz="1400" dirty="0">
                <a:latin typeface="微软雅黑" panose="020B0503020204020204" charset="-122"/>
                <a:ea typeface="微软雅黑" panose="020B0503020204020204" charset="-122"/>
                <a:cs typeface="微软雅黑" panose="020B0503020204020204" charset="-122"/>
              </a:rPr>
              <a:t>”</a:t>
            </a:r>
            <a:r>
              <a:rPr lang="zh-CN" altLang="en-US" sz="1400" dirty="0">
                <a:latin typeface="微软雅黑" panose="020B0503020204020204" charset="-122"/>
                <a:ea typeface="微软雅黑" panose="020B0503020204020204" charset="-122"/>
                <a:cs typeface="微软雅黑" panose="020B0503020204020204" charset="-122"/>
              </a:rPr>
              <a:t>的问题。</a:t>
            </a:r>
            <a:endParaRPr lang="zh-CN" altLang="en-US" sz="1400" dirty="0">
              <a:latin typeface="微软雅黑" panose="020B0503020204020204" charset="-122"/>
              <a:ea typeface="微软雅黑" panose="020B0503020204020204" charset="-122"/>
              <a:cs typeface="微软雅黑" panose="020B0503020204020204" charset="-122"/>
            </a:endParaRPr>
          </a:p>
        </p:txBody>
      </p:sp>
      <p:grpSp>
        <p:nvGrpSpPr>
          <p:cNvPr id="43" name="グループ化 42"/>
          <p:cNvGrpSpPr/>
          <p:nvPr/>
        </p:nvGrpSpPr>
        <p:grpSpPr>
          <a:xfrm>
            <a:off x="278030" y="2353146"/>
            <a:ext cx="6477303" cy="2293009"/>
            <a:chOff x="319633" y="1932934"/>
            <a:chExt cx="6477303" cy="2293009"/>
          </a:xfrm>
        </p:grpSpPr>
        <p:sp>
          <p:nvSpPr>
            <p:cNvPr id="34" name="テキスト ボックス 33"/>
            <p:cNvSpPr txBox="1"/>
            <p:nvPr/>
          </p:nvSpPr>
          <p:spPr>
            <a:xfrm>
              <a:off x="319633" y="2836580"/>
              <a:ext cx="3040473" cy="953135"/>
            </a:xfrm>
            <a:prstGeom prst="rect">
              <a:avLst/>
            </a:prstGeom>
            <a:noFill/>
          </p:spPr>
          <p:txBody>
            <a:bodyPr wrap="square">
              <a:spAutoFit/>
            </a:bodyPr>
            <a:lstStyle/>
            <a:p>
              <a:pPr>
                <a:buNone/>
              </a:pPr>
              <a:r>
                <a:rPr lang="zh-CN" altLang="en-US" sz="1400" b="1" dirty="0">
                  <a:latin typeface="微软雅黑" panose="020B0503020204020204" charset="-122"/>
                  <a:ea typeface="微软雅黑" panose="020B0503020204020204" charset="-122"/>
                  <a:cs typeface="微软雅黑" panose="020B0503020204020204" charset="-122"/>
                </a:rPr>
                <a:t>无法按照条件形成稳定的点胶</a:t>
              </a:r>
              <a:endParaRPr lang="zh-CN" altLang="en-US" sz="1400" b="1" dirty="0">
                <a:latin typeface="微软雅黑" panose="020B0503020204020204" charset="-122"/>
                <a:ea typeface="微软雅黑" panose="020B0503020204020204" charset="-122"/>
                <a:cs typeface="微软雅黑" panose="020B0503020204020204" charset="-122"/>
              </a:endParaRPr>
            </a:p>
            <a:p>
              <a:pPr>
                <a:buNone/>
              </a:pPr>
              <a:r>
                <a:rPr lang="ja-JP" altLang="en-US" sz="1400" dirty="0">
                  <a:latin typeface="微软雅黑" panose="020B0503020204020204" charset="-122"/>
                  <a:ea typeface="微软雅黑" panose="020B0503020204020204" charset="-122"/>
                  <a:cs typeface="微软雅黑" panose="020B0503020204020204" charset="-122"/>
                </a:rPr>
                <a:t>・</a:t>
              </a:r>
              <a:r>
                <a:rPr lang="zh-CN" altLang="ja-JP" sz="1400" dirty="0">
                  <a:latin typeface="微软雅黑" panose="020B0503020204020204" charset="-122"/>
                  <a:ea typeface="微软雅黑" panose="020B0503020204020204" charset="-122"/>
                  <a:cs typeface="微软雅黑" panose="020B0503020204020204" charset="-122"/>
                </a:rPr>
                <a:t>即使在</a:t>
              </a:r>
              <a:r>
                <a:rPr lang="zh-CN" altLang="en-US" sz="1400" dirty="0">
                  <a:latin typeface="微软雅黑" panose="020B0503020204020204" charset="-122"/>
                  <a:ea typeface="微软雅黑" panose="020B0503020204020204" charset="-122"/>
                  <a:cs typeface="微软雅黑" panose="020B0503020204020204" charset="-122"/>
                </a:rPr>
                <a:t>设定的吐出量下，胶点大小不稳定</a:t>
              </a:r>
              <a:br>
                <a:rPr lang="ja-JP" altLang="en-US" sz="1400" dirty="0">
                  <a:latin typeface="微软雅黑" panose="020B0503020204020204" charset="-122"/>
                  <a:ea typeface="微软雅黑" panose="020B0503020204020204" charset="-122"/>
                  <a:cs typeface="微软雅黑" panose="020B0503020204020204" charset="-122"/>
                </a:rPr>
              </a:br>
              <a:r>
                <a:rPr lang="ja-JP" altLang="en-US" sz="1400" dirty="0">
                  <a:latin typeface="微软雅黑" panose="020B0503020204020204" charset="-122"/>
                  <a:ea typeface="微软雅黑" panose="020B0503020204020204" charset="-122"/>
                  <a:cs typeface="微软雅黑" panose="020B0503020204020204" charset="-122"/>
                </a:rPr>
                <a:t>・</a:t>
              </a:r>
              <a:r>
                <a:rPr lang="zh-CN" altLang="ja-JP" sz="1400" dirty="0">
                  <a:latin typeface="微软雅黑" panose="020B0503020204020204" charset="-122"/>
                  <a:ea typeface="微软雅黑" panose="020B0503020204020204" charset="-122"/>
                  <a:cs typeface="微软雅黑" panose="020B0503020204020204" charset="-122"/>
                </a:rPr>
                <a:t>即使</a:t>
              </a:r>
              <a:r>
                <a:rPr lang="zh-CN" altLang="en-US" sz="1400" dirty="0">
                  <a:latin typeface="微软雅黑" panose="020B0503020204020204" charset="-122"/>
                  <a:ea typeface="微软雅黑" panose="020B0503020204020204" charset="-122"/>
                  <a:cs typeface="微软雅黑" panose="020B0503020204020204" charset="-122"/>
                </a:rPr>
                <a:t>相同条件，每次吐出存在偏差</a:t>
              </a:r>
              <a:endParaRPr lang="zh-CN" altLang="en-US" sz="1400" dirty="0">
                <a:latin typeface="微软雅黑" panose="020B0503020204020204" charset="-122"/>
                <a:ea typeface="微软雅黑" panose="020B0503020204020204" charset="-122"/>
                <a:cs typeface="微软雅黑" panose="020B0503020204020204" charset="-122"/>
              </a:endParaRPr>
            </a:p>
          </p:txBody>
        </p:sp>
        <p:sp>
          <p:nvSpPr>
            <p:cNvPr id="37" name="テキスト ボックス 36"/>
            <p:cNvSpPr txBox="1"/>
            <p:nvPr/>
          </p:nvSpPr>
          <p:spPr>
            <a:xfrm>
              <a:off x="3455618" y="2842278"/>
              <a:ext cx="3341318" cy="1383665"/>
            </a:xfrm>
            <a:prstGeom prst="rect">
              <a:avLst/>
            </a:prstGeom>
            <a:noFill/>
          </p:spPr>
          <p:txBody>
            <a:bodyPr wrap="square">
              <a:spAutoFit/>
            </a:bodyPr>
            <a:lstStyle/>
            <a:p>
              <a:pPr>
                <a:buNone/>
              </a:pPr>
              <a:r>
                <a:rPr lang="zh-CN" altLang="en-US" sz="1400" b="1" dirty="0">
                  <a:latin typeface="微软雅黑" panose="020B0503020204020204" charset="-122"/>
                  <a:ea typeface="微软雅黑" panose="020B0503020204020204" charset="-122"/>
                  <a:cs typeface="微软雅黑" panose="020B0503020204020204" charset="-122"/>
                </a:rPr>
                <a:t>涂布量越微量，</a:t>
              </a:r>
              <a:r>
                <a:rPr lang="en-US" altLang="zh-CN" sz="1400" b="1" dirty="0">
                  <a:latin typeface="微软雅黑" panose="020B0503020204020204" charset="-122"/>
                  <a:ea typeface="微软雅黑" panose="020B0503020204020204" charset="-122"/>
                  <a:cs typeface="微软雅黑" panose="020B0503020204020204" charset="-122"/>
                </a:rPr>
                <a:t>“</a:t>
              </a:r>
              <a:r>
                <a:rPr lang="zh-CN" altLang="en-US" sz="1400" b="1" dirty="0">
                  <a:latin typeface="微软雅黑" panose="020B0503020204020204" charset="-122"/>
                  <a:ea typeface="微软雅黑" panose="020B0503020204020204" charset="-122"/>
                  <a:cs typeface="微软雅黑" panose="020B0503020204020204" charset="-122"/>
                </a:rPr>
                <a:t>微小差异</a:t>
              </a:r>
              <a:r>
                <a:rPr lang="en-US" altLang="zh-CN" sz="1400" b="1" dirty="0">
                  <a:latin typeface="微软雅黑" panose="020B0503020204020204" charset="-122"/>
                  <a:ea typeface="微软雅黑" panose="020B0503020204020204" charset="-122"/>
                  <a:cs typeface="微软雅黑" panose="020B0503020204020204" charset="-122"/>
                </a:rPr>
                <a:t>”</a:t>
              </a:r>
              <a:r>
                <a:rPr lang="zh-CN" altLang="en-US" sz="1400" b="1" dirty="0">
                  <a:latin typeface="微软雅黑" panose="020B0503020204020204" charset="-122"/>
                  <a:ea typeface="微软雅黑" panose="020B0503020204020204" charset="-122"/>
                  <a:cs typeface="微软雅黑" panose="020B0503020204020204" charset="-122"/>
                </a:rPr>
                <a:t>越容易导致不良</a:t>
              </a:r>
              <a:endParaRPr lang="zh-CN" altLang="en-US" sz="1400" b="1" dirty="0">
                <a:latin typeface="微软雅黑" panose="020B0503020204020204" charset="-122"/>
                <a:ea typeface="微软雅黑" panose="020B0503020204020204" charset="-122"/>
                <a:cs typeface="微软雅黑" panose="020B0503020204020204" charset="-122"/>
              </a:endParaRPr>
            </a:p>
            <a:p>
              <a:pPr>
                <a:buNone/>
              </a:pPr>
              <a:r>
                <a:rPr lang="ja-JP" altLang="en-US" sz="1400" dirty="0">
                  <a:latin typeface="微软雅黑" panose="020B0503020204020204" charset="-122"/>
                  <a:ea typeface="微软雅黑" panose="020B0503020204020204" charset="-122"/>
                  <a:cs typeface="微软雅黑" panose="020B0503020204020204" charset="-122"/>
                </a:rPr>
                <a:t>・</a:t>
              </a:r>
              <a:r>
                <a:rPr lang="zh-CN" altLang="ja-JP" sz="1400" dirty="0">
                  <a:latin typeface="微软雅黑" panose="020B0503020204020204" charset="-122"/>
                  <a:ea typeface="微软雅黑" panose="020B0503020204020204" charset="-122"/>
                  <a:cs typeface="微软雅黑" panose="020B0503020204020204" charset="-122"/>
                </a:rPr>
                <a:t>在数</a:t>
              </a:r>
              <a:r>
                <a:rPr lang="zh-CN" altLang="en-US" sz="1400" dirty="0">
                  <a:latin typeface="微软雅黑" panose="020B0503020204020204" charset="-122"/>
                  <a:ea typeface="微软雅黑" panose="020B0503020204020204" charset="-122"/>
                  <a:cs typeface="微软雅黑" panose="020B0503020204020204" charset="-122"/>
                </a:rPr>
                <a:t>纳升级别时，轻微吐出波动直接影响到品质</a:t>
              </a:r>
              <a:br>
                <a:rPr lang="zh-CN" altLang="en-US" sz="1400" dirty="0">
                  <a:latin typeface="微软雅黑" panose="020B0503020204020204" charset="-122"/>
                  <a:ea typeface="微软雅黑" panose="020B0503020204020204" charset="-122"/>
                  <a:cs typeface="微软雅黑" panose="020B0503020204020204" charset="-122"/>
                </a:rPr>
              </a:br>
              <a:r>
                <a:rPr lang="ja-JP" altLang="en-US" sz="1400" dirty="0">
                  <a:latin typeface="微软雅黑" panose="020B0503020204020204" charset="-122"/>
                  <a:ea typeface="微软雅黑" panose="020B0503020204020204" charset="-122"/>
                  <a:cs typeface="微软雅黑" panose="020B0503020204020204" charset="-122"/>
                </a:rPr>
                <a:t>・</a:t>
              </a:r>
              <a:r>
                <a:rPr lang="zh-CN" altLang="ja-JP" sz="1400" dirty="0">
                  <a:latin typeface="微软雅黑" panose="020B0503020204020204" charset="-122"/>
                  <a:ea typeface="微软雅黑" panose="020B0503020204020204" charset="-122"/>
                  <a:cs typeface="微软雅黑" panose="020B0503020204020204" charset="-122"/>
                </a:rPr>
                <a:t>涂布</a:t>
              </a:r>
              <a:r>
                <a:rPr lang="zh-CN" altLang="en-US" sz="1400" dirty="0">
                  <a:latin typeface="微软雅黑" panose="020B0503020204020204" charset="-122"/>
                  <a:ea typeface="微软雅黑" panose="020B0503020204020204" charset="-122"/>
                  <a:cs typeface="微软雅黑" panose="020B0503020204020204" charset="-122"/>
                </a:rPr>
                <a:t>量的差异会影响粘接强度及封装状</a:t>
              </a:r>
              <a:r>
                <a:rPr lang="zh-CN" altLang="en-US" sz="1400" dirty="0">
                  <a:latin typeface="微软雅黑" panose="020B0503020204020204" charset="-122"/>
                  <a:ea typeface="微软雅黑" panose="020B0503020204020204" charset="-122"/>
                </a:rPr>
                <a:t>态。</a:t>
              </a:r>
              <a:endParaRPr lang="zh-CN" altLang="en-US" sz="1400" dirty="0">
                <a:latin typeface="微软雅黑" panose="020B0503020204020204" charset="-122"/>
                <a:ea typeface="微软雅黑" panose="020B0503020204020204" charset="-122"/>
              </a:endParaRPr>
            </a:p>
          </p:txBody>
        </p:sp>
        <p:sp>
          <p:nvSpPr>
            <p:cNvPr id="38" name="矢印: 五方向 37"/>
            <p:cNvSpPr/>
            <p:nvPr/>
          </p:nvSpPr>
          <p:spPr>
            <a:xfrm>
              <a:off x="319633" y="1957305"/>
              <a:ext cx="2902687" cy="710926"/>
            </a:xfrm>
            <a:prstGeom prst="homePlat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sz="1400" dirty="0">
                  <a:latin typeface="微软雅黑" panose="020B0503020204020204" charset="-122"/>
                  <a:ea typeface="微软雅黑" panose="020B0503020204020204" charset="-122"/>
                </a:rPr>
                <a:t>明明条件都符合，却无法稳定</a:t>
              </a:r>
              <a:endParaRPr kumimoji="1" lang="zh-CN" altLang="en-US" sz="1400" dirty="0">
                <a:latin typeface="微软雅黑" panose="020B0503020204020204" charset="-122"/>
                <a:ea typeface="微软雅黑" panose="020B0503020204020204" charset="-122"/>
              </a:endParaRPr>
            </a:p>
          </p:txBody>
        </p:sp>
        <p:sp>
          <p:nvSpPr>
            <p:cNvPr id="39" name="矢印: 五方向 38"/>
            <p:cNvSpPr/>
            <p:nvPr/>
          </p:nvSpPr>
          <p:spPr>
            <a:xfrm>
              <a:off x="3480890" y="1932934"/>
              <a:ext cx="2902687" cy="710926"/>
            </a:xfrm>
            <a:prstGeom prst="homePlat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zh-CN" altLang="en-US" sz="1400" dirty="0">
                  <a:latin typeface="微软雅黑" panose="020B0503020204020204" charset="-122"/>
                  <a:ea typeface="微软雅黑" panose="020B0503020204020204" charset="-122"/>
                </a:rPr>
                <a:t>微小偏差，直接导致产品不合格</a:t>
              </a:r>
              <a:endParaRPr kumimoji="1" lang="zh-CN" altLang="en-US" sz="1400" dirty="0">
                <a:latin typeface="微软雅黑" panose="020B0503020204020204" charset="-122"/>
                <a:ea typeface="微软雅黑" panose="020B0503020204020204" charset="-122"/>
              </a:endParaRPr>
            </a:p>
          </p:txBody>
        </p:sp>
      </p:grpSp>
      <p:sp>
        <p:nvSpPr>
          <p:cNvPr id="41" name="テキスト ボックス 40"/>
          <p:cNvSpPr txBox="1"/>
          <p:nvPr/>
        </p:nvSpPr>
        <p:spPr>
          <a:xfrm>
            <a:off x="364497" y="7317561"/>
            <a:ext cx="5677707" cy="2461260"/>
          </a:xfrm>
          <a:prstGeom prst="rect">
            <a:avLst/>
          </a:prstGeom>
          <a:noFill/>
        </p:spPr>
        <p:txBody>
          <a:bodyPr wrap="square">
            <a:spAutoFit/>
          </a:bodyPr>
          <a:lstStyle>
            <a:defPPr>
              <a:defRPr lang="en-US"/>
            </a:defPPr>
            <a:lvl1pPr>
              <a:defRPr sz="1200">
                <a:latin typeface="Meiryo" panose="020B0604030504040204" pitchFamily="50" charset="-128"/>
                <a:ea typeface="Meiryo" panose="020B0604030504040204" pitchFamily="50" charset="-128"/>
              </a:defRPr>
            </a:lvl1pPr>
          </a:lstStyle>
          <a:p>
            <a:r>
              <a:rPr lang="zh-CN" altLang="ja-JP" sz="1400" b="1" dirty="0">
                <a:latin typeface="微软雅黑" panose="020B0503020204020204" charset="-122"/>
                <a:ea typeface="微软雅黑" panose="020B0503020204020204" charset="-122"/>
              </a:rPr>
              <a:t>此类问题所产生的影响</a:t>
            </a:r>
            <a:endParaRPr lang="en-US" altLang="ja-JP" sz="1400" dirty="0">
              <a:latin typeface="微软雅黑" panose="020B0503020204020204" charset="-122"/>
              <a:ea typeface="微软雅黑" panose="020B0503020204020204" charset="-122"/>
            </a:endParaRPr>
          </a:p>
          <a:p>
            <a:endParaRPr lang="ja-JP" altLang="en-US" sz="1400" dirty="0">
              <a:latin typeface="微软雅黑" panose="020B0503020204020204" charset="-122"/>
              <a:ea typeface="微软雅黑" panose="020B0503020204020204" charset="-122"/>
            </a:endParaRPr>
          </a:p>
          <a:p>
            <a:r>
              <a:rPr lang="ja-JP" altLang="en-US"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调试工时的增加（条件设定耗时间）</a:t>
            </a:r>
            <a:endParaRPr lang="zh-CN" altLang="en-US" sz="1400" dirty="0">
              <a:latin typeface="微软雅黑" panose="020B0503020204020204" charset="-122"/>
              <a:ea typeface="微软雅黑" panose="020B0503020204020204" charset="-122"/>
            </a:endParaRPr>
          </a:p>
          <a:p>
            <a:r>
              <a:rPr lang="ja-JP" altLang="en-US"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rPr>
              <a:t>量产时偏差的增大（稳定性下降）</a:t>
            </a:r>
            <a:endParaRPr lang="zh-CN" altLang="en-US" sz="1400" dirty="0">
              <a:latin typeface="微软雅黑" panose="020B0503020204020204" charset="-122"/>
              <a:ea typeface="微软雅黑" panose="020B0503020204020204" charset="-122"/>
            </a:endParaRPr>
          </a:p>
          <a:p>
            <a:r>
              <a:rPr lang="ja-JP" altLang="en-US"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rPr>
              <a:t>后段工序不良、良率降低</a:t>
            </a:r>
            <a:endParaRPr lang="zh-CN" altLang="en-US" sz="1400" dirty="0">
              <a:latin typeface="微软雅黑" panose="020B0503020204020204" charset="-122"/>
              <a:ea typeface="微软雅黑" panose="020B0503020204020204" charset="-122"/>
            </a:endParaRPr>
          </a:p>
          <a:p>
            <a:r>
              <a:rPr lang="ja-JP" altLang="en-US" sz="1400" dirty="0">
                <a:latin typeface="微软雅黑" panose="020B0503020204020204" charset="-122"/>
                <a:ea typeface="微软雅黑" panose="020B0503020204020204" charset="-122"/>
                <a:sym typeface="+mn-ea"/>
              </a:rPr>
              <a:t>・</a:t>
            </a:r>
            <a:r>
              <a:rPr lang="zh-CN" altLang="ja-JP" sz="1400" dirty="0">
                <a:latin typeface="微软雅黑" panose="020B0503020204020204" charset="-122"/>
                <a:ea typeface="微软雅黑" panose="020B0503020204020204" charset="-122"/>
                <a:sym typeface="+mn-ea"/>
              </a:rPr>
              <a:t>因</a:t>
            </a:r>
            <a:r>
              <a:rPr lang="zh-CN" altLang="en-US" sz="1400" dirty="0">
                <a:latin typeface="微软雅黑" panose="020B0503020204020204" charset="-122"/>
                <a:ea typeface="微软雅黑" panose="020B0503020204020204" charset="-122"/>
              </a:rPr>
              <a:t>品质问题导致返工、重做</a:t>
            </a:r>
            <a:endParaRPr lang="zh-CN" altLang="en-US" sz="1400" dirty="0">
              <a:latin typeface="微软雅黑" panose="020B0503020204020204" charset="-122"/>
              <a:ea typeface="微软雅黑" panose="020B0503020204020204" charset="-122"/>
            </a:endParaRPr>
          </a:p>
          <a:p>
            <a:endParaRPr lang="zh-CN" altLang="en-US" sz="1400" dirty="0">
              <a:latin typeface="微软雅黑" panose="020B0503020204020204" charset="-122"/>
              <a:ea typeface="微软雅黑" panose="020B0503020204020204" charset="-122"/>
            </a:endParaRPr>
          </a:p>
          <a:p>
            <a:r>
              <a:rPr lang="zh-CN" altLang="en-US" sz="1400" dirty="0">
                <a:latin typeface="微软雅黑" panose="020B0503020204020204" charset="-122"/>
                <a:ea typeface="微软雅黑" panose="020B0503020204020204" charset="-122"/>
              </a:rPr>
              <a:t>这类问题，采用传统的接触式点胶方式难以进行根本性解决的案例正在不断增加。</a:t>
            </a:r>
            <a:endParaRPr lang="zh-CN" altLang="en-US" sz="1400" dirty="0">
              <a:latin typeface="微软雅黑" panose="020B0503020204020204" charset="-122"/>
              <a:ea typeface="微软雅黑" panose="020B0503020204020204" charset="-122"/>
            </a:endParaRPr>
          </a:p>
          <a:p>
            <a:endParaRPr lang="en-US" altLang="ja-JP" sz="1400" dirty="0">
              <a:latin typeface="微软雅黑" panose="020B0503020204020204" charset="-122"/>
              <a:ea typeface="微软雅黑" panose="020B0503020204020204" charset="-122"/>
            </a:endParaRPr>
          </a:p>
          <a:p>
            <a:r>
              <a:rPr lang="zh-CN" altLang="en-US" sz="1400" dirty="0">
                <a:latin typeface="微软雅黑" panose="020B0503020204020204" charset="-122"/>
                <a:ea typeface="微软雅黑" panose="020B0503020204020204" charset="-122"/>
              </a:rPr>
              <a:t>那么，因如何确保微量涂布的稳定性？</a:t>
            </a:r>
            <a:endParaRPr lang="zh-CN" altLang="en-US" sz="1400" dirty="0">
              <a:latin typeface="微软雅黑" panose="020B0503020204020204" charset="-122"/>
              <a:ea typeface="微软雅黑" panose="020B0503020204020204" charset="-122"/>
            </a:endParaRPr>
          </a:p>
        </p:txBody>
      </p:sp>
      <p:sp>
        <p:nvSpPr>
          <p:cNvPr id="44" name="テキスト ボックス 43"/>
          <p:cNvSpPr txBox="1"/>
          <p:nvPr/>
        </p:nvSpPr>
        <p:spPr>
          <a:xfrm>
            <a:off x="388527" y="1188895"/>
            <a:ext cx="5324552" cy="368300"/>
          </a:xfrm>
          <a:prstGeom prst="rect">
            <a:avLst/>
          </a:prstGeom>
          <a:noFill/>
        </p:spPr>
        <p:txBody>
          <a:bodyPr wrap="square" rtlCol="0">
            <a:spAutoFit/>
          </a:bodyPr>
          <a:lstStyle/>
          <a:p>
            <a:r>
              <a:rPr lang="zh-CN" altLang="en-US" b="1" dirty="0">
                <a:latin typeface="微软雅黑" panose="020B0503020204020204" charset="-122"/>
                <a:ea typeface="微软雅黑" panose="020B0503020204020204" charset="-122"/>
              </a:rPr>
              <a:t>单组分环氧树脂微量涂布的常见课题</a:t>
            </a:r>
            <a:endParaRPr lang="zh-CN" altLang="en-US" b="1" dirty="0">
              <a:latin typeface="微软雅黑" panose="020B0503020204020204" charset="-122"/>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スライド番号プレースホルダー 3"/>
          <p:cNvSpPr txBox="1"/>
          <p:nvPr/>
        </p:nvSpPr>
        <p:spPr>
          <a:xfrm>
            <a:off x="4843463" y="9037015"/>
            <a:ext cx="1543050" cy="52740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defRPr/>
            </a:pPr>
            <a:fld id="{4B5721E0-7181-4DE3-8D9B-7F0ED3E57222}" type="slidenum">
              <a:rPr kumimoji="1" lang="ja-JP" altLang="en-US" sz="900" b="0" i="0" u="none" strike="noStrike" kern="1200" cap="none" spc="0" normalizeH="0" baseline="0" noProof="0" smtClean="0">
                <a:ln>
                  <a:noFill/>
                </a:ln>
                <a:solidFill>
                  <a:prstClr val="white"/>
                </a:solidFill>
                <a:effectLst/>
                <a:uLnTx/>
                <a:uFillTx/>
                <a:latin typeface="Meiryo" panose="020B0604030504040204" pitchFamily="50" charset="-128"/>
                <a:ea typeface="Meiryo" panose="020B0604030504040204" pitchFamily="50" charset="-128"/>
                <a:cs typeface="+mn-cs"/>
              </a:rPr>
            </a:fld>
            <a:endParaRPr kumimoji="1" lang="ja-JP" altLang="en-US" sz="900" b="0" i="0" u="none" strike="noStrike" kern="1200" cap="none" spc="0" normalizeH="0" baseline="0" noProof="0">
              <a:ln>
                <a:noFill/>
              </a:ln>
              <a:solidFill>
                <a:prstClr val="white"/>
              </a:solidFill>
              <a:effectLst/>
              <a:uLnTx/>
              <a:uFillTx/>
              <a:latin typeface="Meiryo" panose="020B0604030504040204" pitchFamily="50" charset="-128"/>
              <a:ea typeface="Meiryo" panose="020B0604030504040204" pitchFamily="50" charset="-128"/>
              <a:cs typeface="+mn-cs"/>
            </a:endParaRPr>
          </a:p>
        </p:txBody>
      </p:sp>
      <p:sp>
        <p:nvSpPr>
          <p:cNvPr id="20" name="テキスト ボックス 19"/>
          <p:cNvSpPr txBox="1"/>
          <p:nvPr/>
        </p:nvSpPr>
        <p:spPr>
          <a:xfrm>
            <a:off x="264090" y="1157987"/>
            <a:ext cx="6505184" cy="2111956"/>
          </a:xfrm>
          <a:prstGeom prst="rect">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wrap="square">
            <a:no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ja-JP" sz="1400" b="1" i="0" u="none" strike="noStrike" kern="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微软雅黑" panose="020B0503020204020204" charset="-122"/>
              </a:rPr>
              <a:t>适用于环氧树脂涂布工艺的点胶解决方案</a:t>
            </a:r>
            <a:r>
              <a:rPr kumimoji="0" lang="en-US" altLang="ja-JP" sz="1400" b="0" i="0" u="none" strike="noStrike" kern="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微软雅黑" panose="020B0503020204020204" charset="-122"/>
              </a:rPr>
              <a:t> </a:t>
            </a:r>
            <a:endParaRPr kumimoji="0" lang="en-US" altLang="ja-JP" sz="1400" b="0" i="0" u="none" strike="noStrike" kern="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ctr" defTabSz="914400" rtl="0" eaLnBrk="1" fontAlgn="auto" latinLnBrk="0" hangingPunct="1">
              <a:lnSpc>
                <a:spcPct val="150000"/>
              </a:lnSpc>
              <a:spcBef>
                <a:spcPts val="0"/>
              </a:spcBef>
              <a:spcAft>
                <a:spcPts val="0"/>
              </a:spcAft>
              <a:buClrTx/>
              <a:buSzTx/>
              <a:buFontTx/>
              <a:buNone/>
              <a:defRPr/>
            </a:pPr>
            <a:endParaRPr kumimoji="0" lang="en-US" altLang="ja-JP" sz="1400" b="0" i="0" u="none" strike="noStrike" kern="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微软雅黑" panose="020B0503020204020204" charset="-122"/>
              </a:rPr>
              <a:t>在三英科技，为了对应环氧树脂的涂布工艺需求，我们配备了撞针阀、活塞阀、喷射点胶阀等多种点胶阀及周边设备，可根据用途进行选择。</a:t>
            </a:r>
            <a:br>
              <a:rPr kumimoji="0" lang="zh-CN" altLang="en-US" sz="1400" b="0" i="0" u="none" strike="noStrike" kern="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微软雅黑" panose="020B0503020204020204" charset="-122"/>
              </a:rPr>
            </a:br>
            <a:r>
              <a:rPr kumimoji="0" lang="zh-CN" altLang="en-US" sz="1400" b="0" i="0" u="none" strike="noStrike" kern="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微软雅黑" panose="020B0503020204020204" charset="-122"/>
              </a:rPr>
              <a:t>我们将根据流体特性（粘度、填料）与涂布条件（微量涂布、线型涂布），为您提供最佳的点胶方案。</a:t>
            </a:r>
            <a:endParaRPr kumimoji="0" lang="zh-CN" altLang="en-US" sz="1400" b="0" i="0" u="none" strike="noStrike" kern="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28" name="スライド番号プレースホルダー 3"/>
          <p:cNvSpPr>
            <a:spLocks noGrp="1"/>
          </p:cNvSpPr>
          <p:nvPr>
            <p:ph type="sldNum" sz="quarter" idx="12"/>
          </p:nvPr>
        </p:nvSpPr>
        <p:spPr>
          <a:xfrm>
            <a:off x="4843463" y="9181397"/>
            <a:ext cx="1543050" cy="527403"/>
          </a:xfrm>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4B5721E0-7181-4DE3-8D9B-7F0ED3E57222}"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Yu Gothic" panose="020B0400000000000000" pitchFamily="50" charset="-128"/>
                <a:cs typeface="+mn-cs"/>
              </a:rPr>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Yu Gothic" panose="020B0400000000000000" pitchFamily="50" charset="-128"/>
              <a:cs typeface="+mn-cs"/>
            </a:endParaRPr>
          </a:p>
        </p:txBody>
      </p:sp>
      <p:pic>
        <p:nvPicPr>
          <p:cNvPr id="8" name="図 7"/>
          <p:cNvPicPr>
            <a:picLocks noChangeAspect="1"/>
          </p:cNvPicPr>
          <p:nvPr/>
        </p:nvPicPr>
        <p:blipFill rotWithShape="1">
          <a:blip r:embed="rId1"/>
          <a:srcRect r="17621" b="22041"/>
          <a:stretch>
            <a:fillRect/>
          </a:stretch>
        </p:blipFill>
        <p:spPr>
          <a:xfrm>
            <a:off x="-9591" y="6255370"/>
            <a:ext cx="6858000" cy="3650630"/>
          </a:xfrm>
          <a:prstGeom prst="rect">
            <a:avLst/>
          </a:prstGeom>
        </p:spPr>
      </p:pic>
      <p:sp>
        <p:nvSpPr>
          <p:cNvPr id="30" name="テキスト ボックス 29"/>
          <p:cNvSpPr txBox="1"/>
          <p:nvPr/>
        </p:nvSpPr>
        <p:spPr>
          <a:xfrm>
            <a:off x="4299029" y="6237867"/>
            <a:ext cx="2556762" cy="521970"/>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r"/>
            <a:r>
              <a:rPr lang="zh-CN" altLang="en-US" sz="1400" b="1" dirty="0">
                <a:solidFill>
                  <a:sysClr val="windowText" lastClr="000000"/>
                </a:solidFill>
                <a:latin typeface="微软雅黑" panose="020B0503020204020204" charset="-122"/>
                <a:ea typeface="微软雅黑" panose="020B0503020204020204" charset="-122"/>
              </a:rPr>
              <a:t>为您提供最适合环氧树脂涂布的解决方案</a:t>
            </a:r>
            <a:endParaRPr lang="zh-CN" altLang="en-US" sz="1400" b="1" dirty="0">
              <a:solidFill>
                <a:sysClr val="windowText" lastClr="000000"/>
              </a:solidFill>
              <a:latin typeface="微软雅黑" panose="020B0503020204020204" charset="-122"/>
              <a:ea typeface="微软雅黑" panose="020B0503020204020204" charset="-122"/>
            </a:endParaRPr>
          </a:p>
        </p:txBody>
      </p:sp>
      <p:grpSp>
        <p:nvGrpSpPr>
          <p:cNvPr id="35" name="グループ化 34"/>
          <p:cNvGrpSpPr/>
          <p:nvPr/>
        </p:nvGrpSpPr>
        <p:grpSpPr>
          <a:xfrm>
            <a:off x="87682" y="-80388"/>
            <a:ext cx="6858000" cy="1269283"/>
            <a:chOff x="87682" y="-80388"/>
            <a:chExt cx="6858000" cy="1269283"/>
          </a:xfrm>
        </p:grpSpPr>
        <p:pic>
          <p:nvPicPr>
            <p:cNvPr id="36" name="図 35"/>
            <p:cNvPicPr>
              <a:picLocks noChangeAspect="1"/>
            </p:cNvPicPr>
            <p:nvPr/>
          </p:nvPicPr>
          <p:blipFill>
            <a:blip r:embed="rId2"/>
            <a:stretch>
              <a:fillRect/>
            </a:stretch>
          </p:blipFill>
          <p:spPr>
            <a:xfrm>
              <a:off x="87682" y="-80388"/>
              <a:ext cx="6858000" cy="1269283"/>
            </a:xfrm>
            <a:prstGeom prst="rect">
              <a:avLst/>
            </a:prstGeom>
          </p:spPr>
        </p:pic>
        <p:pic>
          <p:nvPicPr>
            <p:cNvPr id="37" name="図 36"/>
            <p:cNvPicPr>
              <a:picLocks noChangeAspect="1"/>
            </p:cNvPicPr>
            <p:nvPr/>
          </p:nvPicPr>
          <p:blipFill>
            <a:blip r:embed="rId3"/>
            <a:stretch>
              <a:fillRect/>
            </a:stretch>
          </p:blipFill>
          <p:spPr>
            <a:xfrm>
              <a:off x="127347" y="84224"/>
              <a:ext cx="522360" cy="296701"/>
            </a:xfrm>
            <a:prstGeom prst="rect">
              <a:avLst/>
            </a:prstGeom>
          </p:spPr>
        </p:pic>
        <p:sp>
          <p:nvSpPr>
            <p:cNvPr id="38" name="テキスト ボックス 37"/>
            <p:cNvSpPr txBox="1"/>
            <p:nvPr/>
          </p:nvSpPr>
          <p:spPr>
            <a:xfrm>
              <a:off x="649707" y="487066"/>
              <a:ext cx="5324552" cy="369332"/>
            </a:xfrm>
            <a:prstGeom prst="rect">
              <a:avLst/>
            </a:prstGeom>
            <a:noFill/>
          </p:spPr>
          <p:txBody>
            <a:bodyPr wrap="square" rtlCol="0">
              <a:spAutoFit/>
            </a:bodyPr>
            <a:lstStyle/>
            <a:p>
              <a:endParaRPr kumimoji="1" lang="ja-JP" altLang="en-US" b="1" dirty="0">
                <a:solidFill>
                  <a:prstClr val="white"/>
                </a:solidFill>
                <a:latin typeface="Meiryo" panose="020B0604030504040204" pitchFamily="50" charset="-128"/>
              </a:endParaRPr>
            </a:p>
          </p:txBody>
        </p:sp>
      </p:grpSp>
      <p:sp>
        <p:nvSpPr>
          <p:cNvPr id="40" name="テキスト ボックス 39"/>
          <p:cNvSpPr txBox="1"/>
          <p:nvPr/>
        </p:nvSpPr>
        <p:spPr>
          <a:xfrm>
            <a:off x="863808" y="487066"/>
            <a:ext cx="3613758" cy="368300"/>
          </a:xfrm>
          <a:prstGeom prst="rect">
            <a:avLst/>
          </a:prstGeom>
          <a:noFill/>
        </p:spPr>
        <p:txBody>
          <a:bodyPr wrap="square">
            <a:spAutoFit/>
          </a:bodyPr>
          <a:lstStyle/>
          <a:p>
            <a:r>
              <a:rPr kumimoji="0" lang="zh-CN" altLang="ja-JP" sz="1800" b="1" i="0" u="none" strike="noStrike" kern="0" cap="none" spc="0" normalizeH="0" baseline="0" noProof="0" dirty="0">
                <a:ln>
                  <a:noFill/>
                </a:ln>
                <a:effectLst/>
                <a:uLnTx/>
                <a:uFillTx/>
                <a:latin typeface="微软雅黑" panose="020B0503020204020204" charset="-122"/>
                <a:ea typeface="微软雅黑" panose="020B0503020204020204" charset="-122"/>
                <a:cs typeface="+mn-cs"/>
              </a:rPr>
              <a:t>点胶解决方案</a:t>
            </a:r>
            <a:endParaRPr kumimoji="0" lang="zh-CN" altLang="ja-JP" sz="1800" b="1" i="0" u="none" strike="noStrike" kern="0" cap="none" spc="0" normalizeH="0" baseline="0" noProof="0" dirty="0">
              <a:ln>
                <a:noFill/>
              </a:ln>
              <a:effectLst/>
              <a:uLnTx/>
              <a:uFillTx/>
              <a:latin typeface="微软雅黑" panose="020B0503020204020204" charset="-122"/>
              <a:ea typeface="微软雅黑" panose="020B0503020204020204" charset="-122"/>
              <a:cs typeface="+mn-cs"/>
            </a:endParaRPr>
          </a:p>
        </p:txBody>
      </p:sp>
      <p:grpSp>
        <p:nvGrpSpPr>
          <p:cNvPr id="16" name="グループ化 15"/>
          <p:cNvGrpSpPr/>
          <p:nvPr/>
        </p:nvGrpSpPr>
        <p:grpSpPr>
          <a:xfrm rot="0">
            <a:off x="552446" y="3349625"/>
            <a:ext cx="5993770" cy="2885440"/>
            <a:chOff x="735909" y="3393819"/>
            <a:chExt cx="7546048" cy="3632336"/>
          </a:xfrm>
        </p:grpSpPr>
        <p:pic>
          <p:nvPicPr>
            <p:cNvPr id="18" name="Picture 2" descr="ニードルバルブSV59MD"/>
            <p:cNvPicPr>
              <a:picLocks noChangeAspect="1" noChangeArrowheads="1"/>
            </p:cNvPicPr>
            <p:nvPr/>
          </p:nvPicPr>
          <p:blipFill rotWithShape="1">
            <a:blip r:embed="rId4"/>
            <a:srcRect b="-758"/>
            <a:stretch>
              <a:fillRect/>
            </a:stretch>
          </p:blipFill>
          <p:spPr bwMode="auto">
            <a:xfrm>
              <a:off x="735909" y="3479362"/>
              <a:ext cx="1962439" cy="158785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高精度非接触ディスペンサー BEATRUM"/>
            <p:cNvPicPr>
              <a:picLocks noChangeAspect="1" noChangeArrowheads="1"/>
            </p:cNvPicPr>
            <p:nvPr/>
          </p:nvPicPr>
          <p:blipFill>
            <a:blip r:embed="rId5"/>
            <a:srcRect/>
            <a:stretch>
              <a:fillRect/>
            </a:stretch>
          </p:blipFill>
          <p:spPr bwMode="auto">
            <a:xfrm>
              <a:off x="3625981" y="3507997"/>
              <a:ext cx="1492837" cy="17864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高速電磁制御式非接触ディスペンサー　NOVADOT"/>
            <p:cNvPicPr>
              <a:picLocks noChangeAspect="1" noChangeArrowheads="1"/>
            </p:cNvPicPr>
            <p:nvPr/>
          </p:nvPicPr>
          <p:blipFill>
            <a:blip r:embed="rId6"/>
            <a:srcRect/>
            <a:stretch>
              <a:fillRect/>
            </a:stretch>
          </p:blipFill>
          <p:spPr bwMode="auto">
            <a:xfrm>
              <a:off x="6107790" y="3393819"/>
              <a:ext cx="1703063" cy="178642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p:cNvGrpSpPr/>
            <p:nvPr/>
          </p:nvGrpSpPr>
          <p:grpSpPr>
            <a:xfrm>
              <a:off x="882608" y="5117897"/>
              <a:ext cx="7399349" cy="1908258"/>
              <a:chOff x="841626" y="5832084"/>
              <a:chExt cx="7399349" cy="1908258"/>
            </a:xfrm>
          </p:grpSpPr>
          <p:grpSp>
            <p:nvGrpSpPr>
              <p:cNvPr id="3" name="グループ化 2"/>
              <p:cNvGrpSpPr/>
              <p:nvPr/>
            </p:nvGrpSpPr>
            <p:grpSpPr>
              <a:xfrm>
                <a:off x="3820338" y="5832084"/>
                <a:ext cx="4420637" cy="1908258"/>
                <a:chOff x="3820338" y="6084752"/>
                <a:chExt cx="4420637" cy="1908258"/>
              </a:xfrm>
            </p:grpSpPr>
            <p:pic>
              <p:nvPicPr>
                <p:cNvPr id="3082" name="Picture 10" descr="ニードルバルブSV51"/>
                <p:cNvPicPr>
                  <a:picLocks noChangeAspect="1" noChangeArrowheads="1"/>
                </p:cNvPicPr>
                <p:nvPr/>
              </p:nvPicPr>
              <p:blipFill rotWithShape="1">
                <a:blip r:embed="rId7"/>
                <a:srcRect/>
                <a:stretch>
                  <a:fillRect/>
                </a:stretch>
              </p:blipFill>
              <p:spPr bwMode="auto">
                <a:xfrm>
                  <a:off x="3820338" y="6287946"/>
                  <a:ext cx="993297" cy="170506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缶入り高粘度液剤吐出装置"/>
                <p:cNvPicPr>
                  <a:picLocks noChangeAspect="1" noChangeArrowheads="1"/>
                </p:cNvPicPr>
                <p:nvPr/>
              </p:nvPicPr>
              <p:blipFill>
                <a:blip r:embed="rId8"/>
                <a:srcRect/>
                <a:stretch>
                  <a:fillRect/>
                </a:stretch>
              </p:blipFill>
              <p:spPr bwMode="auto">
                <a:xfrm>
                  <a:off x="5837703" y="6084752"/>
                  <a:ext cx="2403272" cy="1734862"/>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コーティングスプレーバルブSV01S"/>
              <p:cNvPicPr>
                <a:picLocks noChangeAspect="1" noChangeArrowheads="1"/>
              </p:cNvPicPr>
              <p:nvPr/>
            </p:nvPicPr>
            <p:blipFill rotWithShape="1">
              <a:blip r:embed="rId9"/>
              <a:srcRect/>
              <a:stretch>
                <a:fillRect/>
              </a:stretch>
            </p:blipFill>
            <p:spPr bwMode="auto">
              <a:xfrm>
                <a:off x="841626" y="5979207"/>
                <a:ext cx="1669086" cy="1587855"/>
              </a:xfrm>
              <a:prstGeom prst="rect">
                <a:avLst/>
              </a:prstGeom>
              <a:noFill/>
              <a:extLst>
                <a:ext uri="{909E8E84-426E-40DD-AFC4-6F175D3DCCD1}">
                  <a14:hiddenFill xmlns:a14="http://schemas.microsoft.com/office/drawing/2010/main">
                    <a:solidFill>
                      <a:srgbClr val="FFFFFF"/>
                    </a:solidFill>
                  </a14:hiddenFill>
                </a:ext>
              </a:extLst>
            </p:spPr>
          </p:pic>
        </p:grpSp>
      </p:grpSp>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奥行</Template>
  <TotalTime>0</TotalTime>
  <Words>3039</Words>
  <Application>WPS 演示</Application>
  <PresentationFormat>A4 210 x 297 mm</PresentationFormat>
  <Paragraphs>263</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10</vt:i4>
      </vt:variant>
    </vt:vector>
  </HeadingPairs>
  <TitlesOfParts>
    <vt:vector size="21" baseType="lpstr">
      <vt:lpstr>Arial</vt:lpstr>
      <vt:lpstr>宋体</vt:lpstr>
      <vt:lpstr>Wingdings</vt:lpstr>
      <vt:lpstr>微软雅黑</vt:lpstr>
      <vt:lpstr>Calibri</vt:lpstr>
      <vt:lpstr>Yu Gothic</vt:lpstr>
      <vt:lpstr>Meiryo</vt:lpstr>
      <vt:lpstr>SoukouMincho</vt:lpstr>
      <vt:lpstr>MS UI Gothic</vt:lpstr>
      <vt:lpstr>Office テーマ</vt:lpstr>
      <vt:lpstr>奥行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がぶん 王</dc:creator>
  <cp:lastModifiedBy>有人</cp:lastModifiedBy>
  <cp:revision>643</cp:revision>
  <dcterms:created xsi:type="dcterms:W3CDTF">2023-12-18T06:53:00Z</dcterms:created>
  <dcterms:modified xsi:type="dcterms:W3CDTF">2026-04-22T02:33:00Z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ICV">
    <vt:lpwstr>853D99302CE446B7AEB3FBB953775FCB_13</vt:lpwstr>
  </property>
</Properties>
</file>